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5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74" r:id="rId4"/>
    <p:sldId id="260" r:id="rId5"/>
    <p:sldId id="273" r:id="rId6"/>
    <p:sldId id="261" r:id="rId7"/>
    <p:sldId id="262" r:id="rId8"/>
    <p:sldId id="263" r:id="rId9"/>
    <p:sldId id="275" r:id="rId10"/>
    <p:sldId id="270" r:id="rId11"/>
    <p:sldId id="266" r:id="rId12"/>
    <p:sldId id="267" r:id="rId13"/>
    <p:sldId id="268" r:id="rId14"/>
    <p:sldId id="272" r:id="rId15"/>
    <p:sldId id="276" r:id="rId16"/>
  </p:sldIdLst>
  <p:sldSz cx="12192000" cy="6858000"/>
  <p:notesSz cx="6858000" cy="9144000"/>
  <p:embeddedFontLst>
    <p:embeddedFont>
      <p:font typeface="Avenir Light" panose="020B0604020202020204" charset="0"/>
      <p:regular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Questrial" pitchFamily="2" charset="0"/>
      <p:regular r:id="rId29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A42C58-E1F9-C142-0048-895A464025A2}" v="2" dt="2022-10-01T21:10:56.560"/>
  </p1510:revLst>
</p1510:revInfo>
</file>

<file path=ppt/tableStyles.xml><?xml version="1.0" encoding="utf-8"?>
<a:tblStyleLst xmlns:a="http://schemas.openxmlformats.org/drawingml/2006/main" def="{3AE5FDFB-2FC3-4B77-9189-57F97AA7EA90}">
  <a:tblStyle styleId="{3AE5FDFB-2FC3-4B77-9189-57F97AA7EA90}" styleName="Table_0"/>
  <a:tblStyle styleId="{03980A7F-11F3-4971-8A99-660563BE7B1C}" styleName="Table_1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0F6FE"/>
          </a:solidFill>
        </a:fill>
      </a:tcStyle>
    </a:wholeTbl>
    <a:band1H>
      <a:tcStyle>
        <a:tcBdr/>
        <a:fill>
          <a:solidFill>
            <a:srgbClr val="DDEBFC"/>
          </a:solidFill>
        </a:fill>
      </a:tcStyle>
    </a:band1H>
    <a:band1V>
      <a:tcStyle>
        <a:tcBdr/>
        <a:fill>
          <a:solidFill>
            <a:srgbClr val="DDEBFC"/>
          </a:solidFill>
        </a:fill>
      </a:tcStyle>
    </a:band1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4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4"/>
          </a:solidFill>
        </a:fill>
      </a:tcStyle>
    </a:firstRow>
  </a:tblStyle>
  <a:tblStyle styleId="{6803C19E-6004-4E55-834A-821603EC6DB1}" styleName="Table_2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0F6FE"/>
          </a:solidFill>
        </a:fill>
      </a:tcStyle>
    </a:wholeTbl>
    <a:band1H>
      <a:tcStyle>
        <a:tcBdr/>
        <a:fill>
          <a:solidFill>
            <a:srgbClr val="DDEBFC"/>
          </a:solidFill>
        </a:fill>
      </a:tcStyle>
    </a:band1H>
    <a:band1V>
      <a:tcStyle>
        <a:tcBdr/>
        <a:fill>
          <a:solidFill>
            <a:srgbClr val="DDEBFC"/>
          </a:solidFill>
        </a:fill>
      </a:tcStyle>
    </a:band1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4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1" autoAdjust="0"/>
    <p:restoredTop sz="94900" autoAdjust="0"/>
  </p:normalViewPr>
  <p:slideViewPr>
    <p:cSldViewPr snapToGrid="0">
      <p:cViewPr varScale="1">
        <p:scale>
          <a:sx n="59" d="100"/>
          <a:sy n="59" d="100"/>
        </p:scale>
        <p:origin x="117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27B0E-1115-4ABD-B062-093708A707A8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72EB1-041B-467B-9042-D811B206B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584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9717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74450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98035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78440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72876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44033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96861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87308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1941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19846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45265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Shape 22"/>
          <p:cNvGrpSpPr/>
          <p:nvPr/>
        </p:nvGrpSpPr>
        <p:grpSpPr>
          <a:xfrm>
            <a:off x="0" y="5045"/>
            <a:ext cx="12192000" cy="6867024"/>
            <a:chOff x="0" y="-2372"/>
            <a:chExt cx="12192000" cy="6867024"/>
          </a:xfrm>
        </p:grpSpPr>
        <p:sp>
          <p:nvSpPr>
            <p:cNvPr id="23" name="Shape 23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3220" y="2667000"/>
              <a:ext cx="4190999" cy="4190999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8609011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7999411" y="-2372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609011" y="5874053"/>
              <a:ext cx="990599" cy="990599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0" y="1586"/>
              <a:ext cx="12191999" cy="6856412"/>
            </a:xfrm>
            <a:custGeom>
              <a:avLst/>
              <a:gdLst/>
              <a:ahLst/>
              <a:cxnLst/>
              <a:rect l="0" t="0" r="0" b="0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1154954" y="2099733"/>
            <a:ext cx="8825657" cy="26776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buClr>
                <a:schemeClr val="lt2"/>
              </a:buClr>
              <a:buFont typeface="Questrial"/>
              <a:buNone/>
              <a:defRPr sz="5400" b="0" i="0" u="none" strike="noStrike" cap="none" baseline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2"/>
                </a:solidFill>
              </a:defRPr>
            </a:lvl2pPr>
            <a:lvl3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2"/>
                </a:solidFill>
              </a:defRPr>
            </a:lvl3pPr>
            <a:lvl4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2"/>
                </a:solidFill>
              </a:defRPr>
            </a:lvl4pPr>
            <a:lvl5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2"/>
                </a:solidFill>
              </a:defRPr>
            </a:lvl5pPr>
            <a:lvl6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2"/>
                </a:solidFill>
              </a:defRPr>
            </a:lvl6pPr>
            <a:lvl7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2"/>
                </a:solidFill>
              </a:defRPr>
            </a:lvl7pPr>
            <a:lvl8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2"/>
                </a:solidFill>
              </a:defRPr>
            </a:lvl8pPr>
            <a:lvl9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1154954" y="4777380"/>
            <a:ext cx="8825657" cy="8614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800" b="0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6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4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 sz="1200" b="0" i="0" u="none" strike="noStrike" cap="none" baseline="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611923" y="5947306"/>
            <a:ext cx="10816487" cy="304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 sz="1000" b="0" i="0" u="none" strike="noStrike" cap="none" baseline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/>
              <a:t>CSCE101-Computer and Information Skills, Dr. Nashwa Abdelbaki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Shape 143"/>
          <p:cNvGrpSpPr/>
          <p:nvPr/>
        </p:nvGrpSpPr>
        <p:grpSpPr>
          <a:xfrm>
            <a:off x="0" y="-2372"/>
            <a:ext cx="12192000" cy="6867026"/>
            <a:chOff x="0" y="-2372"/>
            <a:chExt cx="12192000" cy="6867026"/>
          </a:xfrm>
        </p:grpSpPr>
        <p:sp>
          <p:nvSpPr>
            <p:cNvPr id="144" name="Shape 14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3220" y="2667000"/>
              <a:ext cx="4190999" cy="4190999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8609011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7999411" y="-2372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609011" y="5874053"/>
              <a:ext cx="990599" cy="990599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rot="-589932">
              <a:off x="8490951" y="2714874"/>
              <a:ext cx="3299406" cy="440924"/>
            </a:xfrm>
            <a:custGeom>
              <a:avLst/>
              <a:gdLst/>
              <a:ahLst/>
              <a:cxnLst/>
              <a:rect l="0" t="0" r="0" b="0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455612" y="2801318"/>
              <a:ext cx="11277600" cy="3602637"/>
            </a:xfrm>
            <a:custGeom>
              <a:avLst/>
              <a:gdLst/>
              <a:ahLst/>
              <a:cxnLst/>
              <a:rect l="0" t="0" r="0" b="0"/>
              <a:pathLst>
                <a:path w="10000" h="7946" extrusionOk="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2" name="Shape 152"/>
            <p:cNvSpPr/>
            <p:nvPr/>
          </p:nvSpPr>
          <p:spPr>
            <a:xfrm>
              <a:off x="0" y="1586"/>
              <a:ext cx="12191999" cy="6856412"/>
            </a:xfrm>
            <a:custGeom>
              <a:avLst/>
              <a:gdLst/>
              <a:ahLst/>
              <a:cxnLst/>
              <a:rect l="0" t="0" r="0" b="0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154954" y="1063416"/>
            <a:ext cx="8825659" cy="13797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 sz="4000"/>
            </a:lvl1pPr>
            <a:lvl2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rtl="0">
              <a:spcBef>
                <a:spcPts val="0"/>
              </a:spcBef>
              <a:buFont typeface="Questrial"/>
              <a:buNone/>
              <a:defRPr sz="1800"/>
            </a:lvl1pPr>
            <a:lvl2pPr marL="457200" indent="0" rtl="0">
              <a:spcBef>
                <a:spcPts val="0"/>
              </a:spcBef>
              <a:buFont typeface="Questrial"/>
              <a:buNone/>
              <a:defRPr sz="1200"/>
            </a:lvl2pPr>
            <a:lvl3pPr marL="914400" indent="0" rtl="0">
              <a:spcBef>
                <a:spcPts val="0"/>
              </a:spcBef>
              <a:buFont typeface="Questrial"/>
              <a:buNone/>
              <a:defRPr sz="1000"/>
            </a:lvl3pPr>
            <a:lvl4pPr marL="1371600" indent="0" rtl="0">
              <a:spcBef>
                <a:spcPts val="0"/>
              </a:spcBef>
              <a:buFont typeface="Questrial"/>
              <a:buNone/>
              <a:defRPr sz="900"/>
            </a:lvl4pPr>
            <a:lvl5pPr marL="1828800" indent="0" rtl="0">
              <a:spcBef>
                <a:spcPts val="0"/>
              </a:spcBef>
              <a:buFont typeface="Questrial"/>
              <a:buNone/>
              <a:defRPr sz="900"/>
            </a:lvl5pPr>
            <a:lvl6pPr marL="2286000" indent="0" rtl="0">
              <a:spcBef>
                <a:spcPts val="0"/>
              </a:spcBef>
              <a:buFont typeface="Questrial"/>
              <a:buNone/>
              <a:defRPr sz="900"/>
            </a:lvl6pPr>
            <a:lvl7pPr marL="2743200" indent="0" rtl="0">
              <a:spcBef>
                <a:spcPts val="0"/>
              </a:spcBef>
              <a:buFont typeface="Questrial"/>
              <a:buNone/>
              <a:defRPr sz="900"/>
            </a:lvl7pPr>
            <a:lvl8pPr marL="3200400" indent="0" rtl="0">
              <a:spcBef>
                <a:spcPts val="0"/>
              </a:spcBef>
              <a:buFont typeface="Questrial"/>
              <a:buNone/>
              <a:defRPr sz="900"/>
            </a:lvl8pPr>
            <a:lvl9pPr marL="3657600" indent="0" rtl="0">
              <a:spcBef>
                <a:spcPts val="0"/>
              </a:spcBef>
              <a:buFont typeface="Questrial"/>
              <a:buNone/>
              <a:defRPr sz="900"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dt" idx="10"/>
          </p:nvPr>
        </p:nvSpPr>
        <p:spPr>
          <a:xfrm>
            <a:off x="10650938" y="639406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 sz="10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ftr" idx="11"/>
          </p:nvPr>
        </p:nvSpPr>
        <p:spPr>
          <a:xfrm>
            <a:off x="528358" y="6391837"/>
            <a:ext cx="4430504" cy="2756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 sz="10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/>
              <a:t>CSCE101-Computer and Information Skills, Dr. Nashwa Abdelbaki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10857708" y="471935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>
              <a:buSzPct val="25000"/>
            </a:pPr>
            <a:fld id="{00000000-1234-1234-1234-123412341234}" type="slidenum">
              <a:rPr lang="en-US" sz="2800" smtClean="0">
                <a:latin typeface="Questrial"/>
                <a:ea typeface="Questrial"/>
                <a:cs typeface="Questrial"/>
                <a:sym typeface="Questrial"/>
              </a:rPr>
              <a:pPr algn="ctr">
                <a:buSzPct val="25000"/>
              </a:pPr>
              <a:t>‹#›</a:t>
            </a:fld>
            <a:endParaRPr lang="en-US" sz="28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Shape 160"/>
          <p:cNvGrpSpPr/>
          <p:nvPr/>
        </p:nvGrpSpPr>
        <p:grpSpPr>
          <a:xfrm>
            <a:off x="0" y="-2372"/>
            <a:ext cx="12192000" cy="6867026"/>
            <a:chOff x="0" y="-2372"/>
            <a:chExt cx="12192000" cy="6867026"/>
          </a:xfrm>
        </p:grpSpPr>
        <p:sp>
          <p:nvSpPr>
            <p:cNvPr id="161" name="Shape 16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3220" y="2667000"/>
              <a:ext cx="4190999" cy="4190999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8609011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7999411" y="-2372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8609011" y="5874053"/>
              <a:ext cx="990599" cy="990599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 rot="-589932">
              <a:off x="8490951" y="4185117"/>
              <a:ext cx="3299406" cy="440924"/>
            </a:xfrm>
            <a:custGeom>
              <a:avLst/>
              <a:gdLst/>
              <a:ahLst/>
              <a:cxnLst/>
              <a:rect l="0" t="0" r="0" b="0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0" t="0" r="0" b="0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9" name="Shape 169"/>
            <p:cNvSpPr/>
            <p:nvPr/>
          </p:nvSpPr>
          <p:spPr>
            <a:xfrm>
              <a:off x="0" y="1586"/>
              <a:ext cx="12191999" cy="6856412"/>
            </a:xfrm>
            <a:custGeom>
              <a:avLst/>
              <a:gdLst/>
              <a:ahLst/>
              <a:cxnLst/>
              <a:rect l="0" t="0" r="0" b="0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0" name="Shape 170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9600" b="0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9600" b="0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1581878" y="980516"/>
            <a:ext cx="8453905" cy="26982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 sz="4000"/>
            </a:lvl1pPr>
            <a:lvl2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1945944" y="3678766"/>
            <a:ext cx="7725771" cy="3421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 sz="1400" b="0" i="0" cap="small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indent="0" rtl="0">
              <a:spcBef>
                <a:spcPts val="0"/>
              </a:spcBef>
              <a:buFont typeface="Questrial"/>
              <a:buNone/>
              <a:defRPr sz="1200"/>
            </a:lvl2pPr>
            <a:lvl3pPr marL="914400" indent="0" rtl="0">
              <a:spcBef>
                <a:spcPts val="0"/>
              </a:spcBef>
              <a:buFont typeface="Questrial"/>
              <a:buNone/>
              <a:defRPr sz="1000"/>
            </a:lvl3pPr>
            <a:lvl4pPr marL="1371600" indent="0" rtl="0">
              <a:spcBef>
                <a:spcPts val="0"/>
              </a:spcBef>
              <a:buFont typeface="Questrial"/>
              <a:buNone/>
              <a:defRPr sz="900"/>
            </a:lvl4pPr>
            <a:lvl5pPr marL="1828800" indent="0" rtl="0">
              <a:spcBef>
                <a:spcPts val="0"/>
              </a:spcBef>
              <a:buFont typeface="Questrial"/>
              <a:buNone/>
              <a:defRPr sz="900"/>
            </a:lvl5pPr>
            <a:lvl6pPr marL="2286000" indent="0" rtl="0">
              <a:spcBef>
                <a:spcPts val="0"/>
              </a:spcBef>
              <a:buFont typeface="Questrial"/>
              <a:buNone/>
              <a:defRPr sz="900"/>
            </a:lvl6pPr>
            <a:lvl7pPr marL="2743200" indent="0" rtl="0">
              <a:spcBef>
                <a:spcPts val="0"/>
              </a:spcBef>
              <a:buFont typeface="Questrial"/>
              <a:buNone/>
              <a:defRPr sz="900"/>
            </a:lvl7pPr>
            <a:lvl8pPr marL="3200400" indent="0" rtl="0">
              <a:spcBef>
                <a:spcPts val="0"/>
              </a:spcBef>
              <a:buFont typeface="Questrial"/>
              <a:buNone/>
              <a:defRPr sz="900"/>
            </a:lvl8pPr>
            <a:lvl9pPr marL="3657600" indent="0" rtl="0">
              <a:spcBef>
                <a:spcPts val="0"/>
              </a:spcBef>
              <a:buFont typeface="Questrial"/>
              <a:buNone/>
              <a:defRPr sz="900"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rtl="0">
              <a:spcBef>
                <a:spcPts val="0"/>
              </a:spcBef>
              <a:buFont typeface="Questrial"/>
              <a:buNone/>
              <a:defRPr sz="1800"/>
            </a:lvl1pPr>
            <a:lvl2pPr marL="457200" indent="0" rtl="0">
              <a:spcBef>
                <a:spcPts val="0"/>
              </a:spcBef>
              <a:buFont typeface="Questrial"/>
              <a:buNone/>
              <a:defRPr sz="1200"/>
            </a:lvl2pPr>
            <a:lvl3pPr marL="914400" indent="0" rtl="0">
              <a:spcBef>
                <a:spcPts val="0"/>
              </a:spcBef>
              <a:buFont typeface="Questrial"/>
              <a:buNone/>
              <a:defRPr sz="1000"/>
            </a:lvl3pPr>
            <a:lvl4pPr marL="1371600" indent="0" rtl="0">
              <a:spcBef>
                <a:spcPts val="0"/>
              </a:spcBef>
              <a:buFont typeface="Questrial"/>
              <a:buNone/>
              <a:defRPr sz="900"/>
            </a:lvl4pPr>
            <a:lvl5pPr marL="1828800" indent="0" rtl="0">
              <a:spcBef>
                <a:spcPts val="0"/>
              </a:spcBef>
              <a:buFont typeface="Questrial"/>
              <a:buNone/>
              <a:defRPr sz="900"/>
            </a:lvl5pPr>
            <a:lvl6pPr marL="2286000" indent="0" rtl="0">
              <a:spcBef>
                <a:spcPts val="0"/>
              </a:spcBef>
              <a:buFont typeface="Questrial"/>
              <a:buNone/>
              <a:defRPr sz="900"/>
            </a:lvl6pPr>
            <a:lvl7pPr marL="2743200" indent="0" rtl="0">
              <a:spcBef>
                <a:spcPts val="0"/>
              </a:spcBef>
              <a:buFont typeface="Questrial"/>
              <a:buNone/>
              <a:defRPr sz="900"/>
            </a:lvl7pPr>
            <a:lvl8pPr marL="3200400" indent="0" rtl="0">
              <a:spcBef>
                <a:spcPts val="0"/>
              </a:spcBef>
              <a:buFont typeface="Questrial"/>
              <a:buNone/>
              <a:defRPr sz="900"/>
            </a:lvl8pPr>
            <a:lvl9pPr marL="3657600" indent="0" rtl="0">
              <a:spcBef>
                <a:spcPts val="0"/>
              </a:spcBef>
              <a:buFont typeface="Questrial"/>
              <a:buNone/>
              <a:defRPr sz="900"/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dt" idx="10"/>
          </p:nvPr>
        </p:nvSpPr>
        <p:spPr>
          <a:xfrm>
            <a:off x="10650938" y="639406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 sz="10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ftr" idx="11"/>
          </p:nvPr>
        </p:nvSpPr>
        <p:spPr>
          <a:xfrm>
            <a:off x="528357" y="6391837"/>
            <a:ext cx="4118253" cy="3070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 sz="10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/>
              <a:t>CSCE101-Computer and Information Skills, Dr. Nashwa Abdelbaki</a:t>
            </a: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0868335" y="485583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>
              <a:buSzPct val="25000"/>
            </a:pPr>
            <a:fld id="{00000000-1234-1234-1234-123412341234}" type="slidenum">
              <a:rPr lang="en-US" sz="2800" smtClean="0">
                <a:latin typeface="Questrial"/>
                <a:ea typeface="Questrial"/>
                <a:cs typeface="Questrial"/>
                <a:sym typeface="Questrial"/>
              </a:rPr>
              <a:pPr algn="ctr">
                <a:buSzPct val="25000"/>
              </a:pPr>
              <a:t>‹#›</a:t>
            </a:fld>
            <a:endParaRPr lang="en-US" sz="28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Shape 180"/>
          <p:cNvGrpSpPr/>
          <p:nvPr/>
        </p:nvGrpSpPr>
        <p:grpSpPr>
          <a:xfrm>
            <a:off x="0" y="-2372"/>
            <a:ext cx="12192000" cy="6867026"/>
            <a:chOff x="0" y="-2372"/>
            <a:chExt cx="12192000" cy="6867026"/>
          </a:xfrm>
        </p:grpSpPr>
        <p:sp>
          <p:nvSpPr>
            <p:cNvPr id="181" name="Shape 18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3220" y="2667000"/>
              <a:ext cx="4190999" cy="4190999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8609011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7999411" y="-2372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8609011" y="5874053"/>
              <a:ext cx="990599" cy="990599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-589932">
              <a:off x="8490951" y="4193583"/>
              <a:ext cx="3299406" cy="440924"/>
            </a:xfrm>
            <a:custGeom>
              <a:avLst/>
              <a:gdLst/>
              <a:ahLst/>
              <a:cxnLst/>
              <a:rect l="0" t="0" r="0" b="0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0" t="0" r="0" b="0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9" name="Shape 189"/>
            <p:cNvSpPr/>
            <p:nvPr/>
          </p:nvSpPr>
          <p:spPr>
            <a:xfrm>
              <a:off x="0" y="1586"/>
              <a:ext cx="12191999" cy="6856412"/>
            </a:xfrm>
            <a:custGeom>
              <a:avLst/>
              <a:gdLst/>
              <a:ahLst/>
              <a:cxnLst/>
              <a:rect l="0" t="0" r="0" b="0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1154954" y="2370666"/>
            <a:ext cx="8825659" cy="18225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4000" b="0" cap="none"/>
            </a:lvl1pPr>
            <a:lvl2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1154954" y="5033067"/>
            <a:ext cx="8825659" cy="86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l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 sz="1800">
                <a:solidFill>
                  <a:srgbClr val="888888"/>
                </a:solidFill>
              </a:defRPr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 sz="1600">
                <a:solidFill>
                  <a:srgbClr val="888888"/>
                </a:solidFill>
              </a:defRPr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 sz="1400">
                <a:solidFill>
                  <a:srgbClr val="888888"/>
                </a:solidFill>
              </a:defRPr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 sz="1400">
                <a:solidFill>
                  <a:srgbClr val="888888"/>
                </a:solidFill>
              </a:defRPr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 sz="1400">
                <a:solidFill>
                  <a:srgbClr val="888888"/>
                </a:solidFill>
              </a:defRPr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 sz="1400">
                <a:solidFill>
                  <a:srgbClr val="888888"/>
                </a:solidFill>
              </a:defRPr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 sz="1400">
                <a:solidFill>
                  <a:srgbClr val="888888"/>
                </a:solidFill>
              </a:defRPr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dt" idx="10"/>
          </p:nvPr>
        </p:nvSpPr>
        <p:spPr>
          <a:xfrm>
            <a:off x="10650938" y="639406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 sz="10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ftr" idx="11"/>
          </p:nvPr>
        </p:nvSpPr>
        <p:spPr>
          <a:xfrm>
            <a:off x="528357" y="6391837"/>
            <a:ext cx="4118253" cy="3070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 sz="10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/>
              <a:t>CSCE101-Computer and Information Skills, Dr. Nashwa Abdelbaki</a:t>
            </a:r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10854673" y="487112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>
              <a:buSzPct val="25000"/>
            </a:pPr>
            <a:fld id="{00000000-1234-1234-1234-123412341234}" type="slidenum">
              <a:rPr lang="en-US" sz="2800" smtClean="0">
                <a:latin typeface="Questrial"/>
                <a:ea typeface="Questrial"/>
                <a:cs typeface="Questrial"/>
                <a:sym typeface="Questrial"/>
              </a:rPr>
              <a:pPr algn="ctr">
                <a:buSzPct val="25000"/>
              </a:pPr>
              <a:t>‹#›</a:t>
            </a:fld>
            <a:endParaRPr lang="en-US" sz="28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1154953" y="973667"/>
            <a:ext cx="8761412" cy="706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 sz="3600"/>
            </a:lvl1pPr>
            <a:lvl2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 sz="2400" b="0">
                <a:solidFill>
                  <a:schemeClr val="accent1"/>
                </a:solidFill>
              </a:defRPr>
            </a:lvl1pPr>
            <a:lvl2pPr marL="457200" indent="0" rtl="0">
              <a:spcBef>
                <a:spcPts val="0"/>
              </a:spcBef>
              <a:buFont typeface="Questrial"/>
              <a:buNone/>
              <a:defRPr sz="2000" b="1"/>
            </a:lvl2pPr>
            <a:lvl3pPr marL="914400" indent="0" rtl="0">
              <a:spcBef>
                <a:spcPts val="0"/>
              </a:spcBef>
              <a:buFont typeface="Questrial"/>
              <a:buNone/>
              <a:defRPr sz="1800" b="1"/>
            </a:lvl3pPr>
            <a:lvl4pPr marL="1371600" indent="0" rtl="0">
              <a:spcBef>
                <a:spcPts val="0"/>
              </a:spcBef>
              <a:buFont typeface="Questrial"/>
              <a:buNone/>
              <a:defRPr sz="1600" b="1"/>
            </a:lvl4pPr>
            <a:lvl5pPr marL="1828800" indent="0" rtl="0">
              <a:spcBef>
                <a:spcPts val="0"/>
              </a:spcBef>
              <a:buFont typeface="Questrial"/>
              <a:buNone/>
              <a:defRPr sz="1600" b="1"/>
            </a:lvl5pPr>
            <a:lvl6pPr marL="2286000" indent="0" rtl="0">
              <a:spcBef>
                <a:spcPts val="0"/>
              </a:spcBef>
              <a:buFont typeface="Quest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Quest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Quest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Questrial"/>
              <a:buNone/>
              <a:defRPr sz="1600" b="1"/>
            </a:lvl9pPr>
          </a:lstStyle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body" idx="2"/>
          </p:nvPr>
        </p:nvSpPr>
        <p:spPr>
          <a:xfrm>
            <a:off x="1154954" y="3193560"/>
            <a:ext cx="3129168" cy="28334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Questrial"/>
              <a:buNone/>
              <a:defRPr sz="1400"/>
            </a:lvl1pPr>
            <a:lvl2pPr marL="457200" indent="0" rtl="0">
              <a:spcBef>
                <a:spcPts val="0"/>
              </a:spcBef>
              <a:buFont typeface="Questrial"/>
              <a:buNone/>
              <a:defRPr sz="1200"/>
            </a:lvl2pPr>
            <a:lvl3pPr marL="914400" indent="0" rtl="0">
              <a:spcBef>
                <a:spcPts val="0"/>
              </a:spcBef>
              <a:buFont typeface="Questrial"/>
              <a:buNone/>
              <a:defRPr sz="1000"/>
            </a:lvl3pPr>
            <a:lvl4pPr marL="1371600" indent="0" rtl="0">
              <a:spcBef>
                <a:spcPts val="0"/>
              </a:spcBef>
              <a:buFont typeface="Questrial"/>
              <a:buNone/>
              <a:defRPr sz="900"/>
            </a:lvl4pPr>
            <a:lvl5pPr marL="1828800" indent="0" rtl="0">
              <a:spcBef>
                <a:spcPts val="0"/>
              </a:spcBef>
              <a:buFont typeface="Questrial"/>
              <a:buNone/>
              <a:defRPr sz="900"/>
            </a:lvl5pPr>
            <a:lvl6pPr marL="2286000" indent="0" rtl="0">
              <a:spcBef>
                <a:spcPts val="0"/>
              </a:spcBef>
              <a:buFont typeface="Questrial"/>
              <a:buNone/>
              <a:defRPr sz="900"/>
            </a:lvl6pPr>
            <a:lvl7pPr marL="2743200" indent="0" rtl="0">
              <a:spcBef>
                <a:spcPts val="0"/>
              </a:spcBef>
              <a:buFont typeface="Questrial"/>
              <a:buNone/>
              <a:defRPr sz="900"/>
            </a:lvl7pPr>
            <a:lvl8pPr marL="3200400" indent="0" rtl="0">
              <a:spcBef>
                <a:spcPts val="0"/>
              </a:spcBef>
              <a:buFont typeface="Questrial"/>
              <a:buNone/>
              <a:defRPr sz="900"/>
            </a:lvl8pPr>
            <a:lvl9pPr marL="3657600" indent="0" rtl="0">
              <a:spcBef>
                <a:spcPts val="0"/>
              </a:spcBef>
              <a:buFont typeface="Questrial"/>
              <a:buNone/>
              <a:defRPr sz="900"/>
            </a:lvl9pPr>
          </a:lstStyle>
          <a:p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body" idx="3"/>
          </p:nvPr>
        </p:nvSpPr>
        <p:spPr>
          <a:xfrm>
            <a:off x="4512721" y="2603501"/>
            <a:ext cx="3145380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 sz="2400" b="0">
                <a:solidFill>
                  <a:schemeClr val="accent1"/>
                </a:solidFill>
              </a:defRPr>
            </a:lvl1pPr>
            <a:lvl2pPr marL="457200" indent="0" rtl="0">
              <a:spcBef>
                <a:spcPts val="0"/>
              </a:spcBef>
              <a:buFont typeface="Questrial"/>
              <a:buNone/>
              <a:defRPr sz="2000" b="1"/>
            </a:lvl2pPr>
            <a:lvl3pPr marL="914400" indent="0" rtl="0">
              <a:spcBef>
                <a:spcPts val="0"/>
              </a:spcBef>
              <a:buFont typeface="Questrial"/>
              <a:buNone/>
              <a:defRPr sz="1800" b="1"/>
            </a:lvl3pPr>
            <a:lvl4pPr marL="1371600" indent="0" rtl="0">
              <a:spcBef>
                <a:spcPts val="0"/>
              </a:spcBef>
              <a:buFont typeface="Questrial"/>
              <a:buNone/>
              <a:defRPr sz="1600" b="1"/>
            </a:lvl4pPr>
            <a:lvl5pPr marL="1828800" indent="0" rtl="0">
              <a:spcBef>
                <a:spcPts val="0"/>
              </a:spcBef>
              <a:buFont typeface="Questrial"/>
              <a:buNone/>
              <a:defRPr sz="1600" b="1"/>
            </a:lvl5pPr>
            <a:lvl6pPr marL="2286000" indent="0" rtl="0">
              <a:spcBef>
                <a:spcPts val="0"/>
              </a:spcBef>
              <a:buFont typeface="Quest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Quest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Quest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Questrial"/>
              <a:buNone/>
              <a:defRPr sz="1600" b="1"/>
            </a:lvl9pPr>
          </a:lstStyle>
          <a:p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body" idx="4"/>
          </p:nvPr>
        </p:nvSpPr>
        <p:spPr>
          <a:xfrm>
            <a:off x="4512721" y="3193560"/>
            <a:ext cx="3145380" cy="28334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Questrial"/>
              <a:buNone/>
              <a:defRPr sz="1400"/>
            </a:lvl1pPr>
            <a:lvl2pPr marL="457200" indent="0" rtl="0">
              <a:spcBef>
                <a:spcPts val="0"/>
              </a:spcBef>
              <a:buFont typeface="Questrial"/>
              <a:buNone/>
              <a:defRPr sz="1200"/>
            </a:lvl2pPr>
            <a:lvl3pPr marL="914400" indent="0" rtl="0">
              <a:spcBef>
                <a:spcPts val="0"/>
              </a:spcBef>
              <a:buFont typeface="Questrial"/>
              <a:buNone/>
              <a:defRPr sz="1000"/>
            </a:lvl3pPr>
            <a:lvl4pPr marL="1371600" indent="0" rtl="0">
              <a:spcBef>
                <a:spcPts val="0"/>
              </a:spcBef>
              <a:buFont typeface="Questrial"/>
              <a:buNone/>
              <a:defRPr sz="900"/>
            </a:lvl4pPr>
            <a:lvl5pPr marL="1828800" indent="0" rtl="0">
              <a:spcBef>
                <a:spcPts val="0"/>
              </a:spcBef>
              <a:buFont typeface="Questrial"/>
              <a:buNone/>
              <a:defRPr sz="900"/>
            </a:lvl5pPr>
            <a:lvl6pPr marL="2286000" indent="0" rtl="0">
              <a:spcBef>
                <a:spcPts val="0"/>
              </a:spcBef>
              <a:buFont typeface="Questrial"/>
              <a:buNone/>
              <a:defRPr sz="900"/>
            </a:lvl6pPr>
            <a:lvl7pPr marL="2743200" indent="0" rtl="0">
              <a:spcBef>
                <a:spcPts val="0"/>
              </a:spcBef>
              <a:buFont typeface="Questrial"/>
              <a:buNone/>
              <a:defRPr sz="900"/>
            </a:lvl7pPr>
            <a:lvl8pPr marL="3200400" indent="0" rtl="0">
              <a:spcBef>
                <a:spcPts val="0"/>
              </a:spcBef>
              <a:buFont typeface="Questrial"/>
              <a:buNone/>
              <a:defRPr sz="900"/>
            </a:lvl8pPr>
            <a:lvl9pPr marL="3657600" indent="0" rtl="0">
              <a:spcBef>
                <a:spcPts val="0"/>
              </a:spcBef>
              <a:buFont typeface="Questrial"/>
              <a:buNone/>
              <a:defRPr sz="900"/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body" idx="5"/>
          </p:nvPr>
        </p:nvSpPr>
        <p:spPr>
          <a:xfrm>
            <a:off x="7886700" y="2617299"/>
            <a:ext cx="3161029" cy="576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 sz="2400" b="0">
                <a:solidFill>
                  <a:schemeClr val="accent1"/>
                </a:solidFill>
              </a:defRPr>
            </a:lvl1pPr>
            <a:lvl2pPr marL="457200" indent="0" rtl="0">
              <a:spcBef>
                <a:spcPts val="0"/>
              </a:spcBef>
              <a:buFont typeface="Questrial"/>
              <a:buNone/>
              <a:defRPr sz="2000" b="1"/>
            </a:lvl2pPr>
            <a:lvl3pPr marL="914400" indent="0" rtl="0">
              <a:spcBef>
                <a:spcPts val="0"/>
              </a:spcBef>
              <a:buFont typeface="Questrial"/>
              <a:buNone/>
              <a:defRPr sz="1800" b="1"/>
            </a:lvl3pPr>
            <a:lvl4pPr marL="1371600" indent="0" rtl="0">
              <a:spcBef>
                <a:spcPts val="0"/>
              </a:spcBef>
              <a:buFont typeface="Questrial"/>
              <a:buNone/>
              <a:defRPr sz="1600" b="1"/>
            </a:lvl4pPr>
            <a:lvl5pPr marL="1828800" indent="0" rtl="0">
              <a:spcBef>
                <a:spcPts val="0"/>
              </a:spcBef>
              <a:buFont typeface="Questrial"/>
              <a:buNone/>
              <a:defRPr sz="1600" b="1"/>
            </a:lvl5pPr>
            <a:lvl6pPr marL="2286000" indent="0" rtl="0">
              <a:spcBef>
                <a:spcPts val="0"/>
              </a:spcBef>
              <a:buFont typeface="Quest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Quest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Quest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Questrial"/>
              <a:buNone/>
              <a:defRPr sz="1600" b="1"/>
            </a:lvl9pPr>
          </a:lstStyle>
          <a:p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body" idx="6"/>
          </p:nvPr>
        </p:nvSpPr>
        <p:spPr>
          <a:xfrm>
            <a:off x="7886700" y="3193560"/>
            <a:ext cx="3164719" cy="28334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Questrial"/>
              <a:buNone/>
              <a:defRPr sz="1400"/>
            </a:lvl1pPr>
            <a:lvl2pPr marL="457200" indent="0" rtl="0">
              <a:spcBef>
                <a:spcPts val="0"/>
              </a:spcBef>
              <a:buFont typeface="Questrial"/>
              <a:buNone/>
              <a:defRPr sz="1200"/>
            </a:lvl2pPr>
            <a:lvl3pPr marL="914400" indent="0" rtl="0">
              <a:spcBef>
                <a:spcPts val="0"/>
              </a:spcBef>
              <a:buFont typeface="Questrial"/>
              <a:buNone/>
              <a:defRPr sz="1000"/>
            </a:lvl3pPr>
            <a:lvl4pPr marL="1371600" indent="0" rtl="0">
              <a:spcBef>
                <a:spcPts val="0"/>
              </a:spcBef>
              <a:buFont typeface="Questrial"/>
              <a:buNone/>
              <a:defRPr sz="900"/>
            </a:lvl4pPr>
            <a:lvl5pPr marL="1828800" indent="0" rtl="0">
              <a:spcBef>
                <a:spcPts val="0"/>
              </a:spcBef>
              <a:buFont typeface="Questrial"/>
              <a:buNone/>
              <a:defRPr sz="900"/>
            </a:lvl5pPr>
            <a:lvl6pPr marL="2286000" indent="0" rtl="0">
              <a:spcBef>
                <a:spcPts val="0"/>
              </a:spcBef>
              <a:buFont typeface="Questrial"/>
              <a:buNone/>
              <a:defRPr sz="900"/>
            </a:lvl6pPr>
            <a:lvl7pPr marL="2743200" indent="0" rtl="0">
              <a:spcBef>
                <a:spcPts val="0"/>
              </a:spcBef>
              <a:buFont typeface="Questrial"/>
              <a:buNone/>
              <a:defRPr sz="900"/>
            </a:lvl7pPr>
            <a:lvl8pPr marL="3200400" indent="0" rtl="0">
              <a:spcBef>
                <a:spcPts val="0"/>
              </a:spcBef>
              <a:buFont typeface="Questrial"/>
              <a:buNone/>
              <a:defRPr sz="900"/>
            </a:lvl8pPr>
            <a:lvl9pPr marL="3657600" indent="0" rtl="0">
              <a:spcBef>
                <a:spcPts val="0"/>
              </a:spcBef>
              <a:buFont typeface="Questrial"/>
              <a:buNone/>
              <a:defRPr sz="900"/>
            </a:lvl9pPr>
          </a:lstStyle>
          <a:p>
            <a:endParaRPr/>
          </a:p>
        </p:txBody>
      </p:sp>
      <p:cxnSp>
        <p:nvCxnSpPr>
          <p:cNvPr id="204" name="Shape 204"/>
          <p:cNvCxnSpPr/>
          <p:nvPr/>
        </p:nvCxnSpPr>
        <p:spPr>
          <a:xfrm>
            <a:off x="4403971" y="2569633"/>
            <a:ext cx="0" cy="3492498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784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Shape 205"/>
          <p:cNvCxnSpPr/>
          <p:nvPr/>
        </p:nvCxnSpPr>
        <p:spPr>
          <a:xfrm>
            <a:off x="7772400" y="2569633"/>
            <a:ext cx="0" cy="3492498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784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Shape 206"/>
          <p:cNvSpPr txBox="1">
            <a:spLocks noGrp="1"/>
          </p:cNvSpPr>
          <p:nvPr>
            <p:ph type="dt" idx="10"/>
          </p:nvPr>
        </p:nvSpPr>
        <p:spPr>
          <a:xfrm>
            <a:off x="10650938" y="639406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 sz="10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ftr" idx="11"/>
          </p:nvPr>
        </p:nvSpPr>
        <p:spPr>
          <a:xfrm>
            <a:off x="528358" y="6391837"/>
            <a:ext cx="4149150" cy="3070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 sz="10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/>
              <a:t>CSCE101-Computer and Information Skills, Dr. Nashwa Abdelbaki</a:t>
            </a:r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 baseline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2800" b="0" i="0" u="none" strike="noStrike" cap="none" baseline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1154953" y="973667"/>
            <a:ext cx="8761412" cy="706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 sz="3600"/>
            </a:lvl1pPr>
            <a:lvl2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1154951" y="4532844"/>
            <a:ext cx="3050439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 sz="2400" b="0">
                <a:solidFill>
                  <a:schemeClr val="accent1"/>
                </a:solidFill>
              </a:defRPr>
            </a:lvl1pPr>
            <a:lvl2pPr marL="457200" indent="0" rtl="0">
              <a:spcBef>
                <a:spcPts val="0"/>
              </a:spcBef>
              <a:buFont typeface="Questrial"/>
              <a:buNone/>
              <a:defRPr sz="2000" b="1"/>
            </a:lvl2pPr>
            <a:lvl3pPr marL="914400" indent="0" rtl="0">
              <a:spcBef>
                <a:spcPts val="0"/>
              </a:spcBef>
              <a:buFont typeface="Questrial"/>
              <a:buNone/>
              <a:defRPr sz="1800" b="1"/>
            </a:lvl3pPr>
            <a:lvl4pPr marL="1371600" indent="0" rtl="0">
              <a:spcBef>
                <a:spcPts val="0"/>
              </a:spcBef>
              <a:buFont typeface="Questrial"/>
              <a:buNone/>
              <a:defRPr sz="1600" b="1"/>
            </a:lvl4pPr>
            <a:lvl5pPr marL="1828800" indent="0" rtl="0">
              <a:spcBef>
                <a:spcPts val="0"/>
              </a:spcBef>
              <a:buFont typeface="Questrial"/>
              <a:buNone/>
              <a:defRPr sz="1600" b="1"/>
            </a:lvl5pPr>
            <a:lvl6pPr marL="2286000" indent="0" rtl="0">
              <a:spcBef>
                <a:spcPts val="0"/>
              </a:spcBef>
              <a:buFont typeface="Quest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Quest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Quest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Questrial"/>
              <a:buNone/>
              <a:defRPr sz="1600" b="1"/>
            </a:lvl9pPr>
          </a:lstStyle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pic" idx="2"/>
          </p:nvPr>
        </p:nvSpPr>
        <p:spPr>
          <a:xfrm>
            <a:off x="1334551" y="2603500"/>
            <a:ext cx="2691241" cy="1591509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 sz="16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3"/>
          </p:nvPr>
        </p:nvSpPr>
        <p:spPr>
          <a:xfrm>
            <a:off x="1154953" y="5109107"/>
            <a:ext cx="3050436" cy="917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Questrial"/>
              <a:buNone/>
              <a:defRPr sz="1400"/>
            </a:lvl1pPr>
            <a:lvl2pPr marL="457200" indent="0" rtl="0">
              <a:spcBef>
                <a:spcPts val="0"/>
              </a:spcBef>
              <a:buFont typeface="Questrial"/>
              <a:buNone/>
              <a:defRPr sz="1200"/>
            </a:lvl2pPr>
            <a:lvl3pPr marL="914400" indent="0" rtl="0">
              <a:spcBef>
                <a:spcPts val="0"/>
              </a:spcBef>
              <a:buFont typeface="Questrial"/>
              <a:buNone/>
              <a:defRPr sz="1000"/>
            </a:lvl3pPr>
            <a:lvl4pPr marL="1371600" indent="0" rtl="0">
              <a:spcBef>
                <a:spcPts val="0"/>
              </a:spcBef>
              <a:buFont typeface="Questrial"/>
              <a:buNone/>
              <a:defRPr sz="900"/>
            </a:lvl4pPr>
            <a:lvl5pPr marL="1828800" indent="0" rtl="0">
              <a:spcBef>
                <a:spcPts val="0"/>
              </a:spcBef>
              <a:buFont typeface="Questrial"/>
              <a:buNone/>
              <a:defRPr sz="900"/>
            </a:lvl5pPr>
            <a:lvl6pPr marL="2286000" indent="0" rtl="0">
              <a:spcBef>
                <a:spcPts val="0"/>
              </a:spcBef>
              <a:buFont typeface="Questrial"/>
              <a:buNone/>
              <a:defRPr sz="900"/>
            </a:lvl6pPr>
            <a:lvl7pPr marL="2743200" indent="0" rtl="0">
              <a:spcBef>
                <a:spcPts val="0"/>
              </a:spcBef>
              <a:buFont typeface="Questrial"/>
              <a:buNone/>
              <a:defRPr sz="900"/>
            </a:lvl7pPr>
            <a:lvl8pPr marL="3200400" indent="0" rtl="0">
              <a:spcBef>
                <a:spcPts val="0"/>
              </a:spcBef>
              <a:buFont typeface="Questrial"/>
              <a:buNone/>
              <a:defRPr sz="900"/>
            </a:lvl8pPr>
            <a:lvl9pPr marL="3657600" indent="0" rtl="0">
              <a:spcBef>
                <a:spcPts val="0"/>
              </a:spcBef>
              <a:buFont typeface="Questrial"/>
              <a:buNone/>
              <a:defRPr sz="900"/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body" idx="4"/>
          </p:nvPr>
        </p:nvSpPr>
        <p:spPr>
          <a:xfrm>
            <a:off x="4572537" y="4532846"/>
            <a:ext cx="3046765" cy="6511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 sz="2400" b="0">
                <a:solidFill>
                  <a:schemeClr val="accent1"/>
                </a:solidFill>
              </a:defRPr>
            </a:lvl1pPr>
            <a:lvl2pPr marL="457200" indent="0" rtl="0">
              <a:spcBef>
                <a:spcPts val="0"/>
              </a:spcBef>
              <a:buFont typeface="Questrial"/>
              <a:buNone/>
              <a:defRPr sz="2000" b="1"/>
            </a:lvl2pPr>
            <a:lvl3pPr marL="914400" indent="0" rtl="0">
              <a:spcBef>
                <a:spcPts val="0"/>
              </a:spcBef>
              <a:buFont typeface="Questrial"/>
              <a:buNone/>
              <a:defRPr sz="1800" b="1"/>
            </a:lvl3pPr>
            <a:lvl4pPr marL="1371600" indent="0" rtl="0">
              <a:spcBef>
                <a:spcPts val="0"/>
              </a:spcBef>
              <a:buFont typeface="Questrial"/>
              <a:buNone/>
              <a:defRPr sz="1600" b="1"/>
            </a:lvl4pPr>
            <a:lvl5pPr marL="1828800" indent="0" rtl="0">
              <a:spcBef>
                <a:spcPts val="0"/>
              </a:spcBef>
              <a:buFont typeface="Questrial"/>
              <a:buNone/>
              <a:defRPr sz="1600" b="1"/>
            </a:lvl5pPr>
            <a:lvl6pPr marL="2286000" indent="0" rtl="0">
              <a:spcBef>
                <a:spcPts val="0"/>
              </a:spcBef>
              <a:buFont typeface="Quest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Quest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Quest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Questrial"/>
              <a:buNone/>
              <a:defRPr sz="1600" b="1"/>
            </a:lvl9pPr>
          </a:lstStyle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pic" idx="5"/>
          </p:nvPr>
        </p:nvSpPr>
        <p:spPr>
          <a:xfrm>
            <a:off x="4748462" y="2603500"/>
            <a:ext cx="2691241" cy="1591509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 sz="16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body" idx="6"/>
          </p:nvPr>
        </p:nvSpPr>
        <p:spPr>
          <a:xfrm>
            <a:off x="4568864" y="5184001"/>
            <a:ext cx="3050438" cy="8430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Questrial"/>
              <a:buNone/>
              <a:defRPr sz="1400"/>
            </a:lvl1pPr>
            <a:lvl2pPr marL="457200" indent="0" rtl="0">
              <a:spcBef>
                <a:spcPts val="0"/>
              </a:spcBef>
              <a:buFont typeface="Questrial"/>
              <a:buNone/>
              <a:defRPr sz="1200"/>
            </a:lvl2pPr>
            <a:lvl3pPr marL="914400" indent="0" rtl="0">
              <a:spcBef>
                <a:spcPts val="0"/>
              </a:spcBef>
              <a:buFont typeface="Questrial"/>
              <a:buNone/>
              <a:defRPr sz="1000"/>
            </a:lvl3pPr>
            <a:lvl4pPr marL="1371600" indent="0" rtl="0">
              <a:spcBef>
                <a:spcPts val="0"/>
              </a:spcBef>
              <a:buFont typeface="Questrial"/>
              <a:buNone/>
              <a:defRPr sz="900"/>
            </a:lvl4pPr>
            <a:lvl5pPr marL="1828800" indent="0" rtl="0">
              <a:spcBef>
                <a:spcPts val="0"/>
              </a:spcBef>
              <a:buFont typeface="Questrial"/>
              <a:buNone/>
              <a:defRPr sz="900"/>
            </a:lvl5pPr>
            <a:lvl6pPr marL="2286000" indent="0" rtl="0">
              <a:spcBef>
                <a:spcPts val="0"/>
              </a:spcBef>
              <a:buFont typeface="Questrial"/>
              <a:buNone/>
              <a:defRPr sz="900"/>
            </a:lvl6pPr>
            <a:lvl7pPr marL="2743200" indent="0" rtl="0">
              <a:spcBef>
                <a:spcPts val="0"/>
              </a:spcBef>
              <a:buFont typeface="Questrial"/>
              <a:buNone/>
              <a:defRPr sz="900"/>
            </a:lvl7pPr>
            <a:lvl8pPr marL="3200400" indent="0" rtl="0">
              <a:spcBef>
                <a:spcPts val="0"/>
              </a:spcBef>
              <a:buFont typeface="Questrial"/>
              <a:buNone/>
              <a:defRPr sz="900"/>
            </a:lvl8pPr>
            <a:lvl9pPr marL="3657600" indent="0" rtl="0">
              <a:spcBef>
                <a:spcPts val="0"/>
              </a:spcBef>
              <a:buFont typeface="Questrial"/>
              <a:buNone/>
              <a:defRPr sz="900"/>
            </a:lvl9pPr>
          </a:lstStyle>
          <a:p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body" idx="7"/>
          </p:nvPr>
        </p:nvSpPr>
        <p:spPr>
          <a:xfrm>
            <a:off x="7983434" y="4532846"/>
            <a:ext cx="3050438" cy="6511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 sz="2400" b="0">
                <a:solidFill>
                  <a:schemeClr val="accent1"/>
                </a:solidFill>
              </a:defRPr>
            </a:lvl1pPr>
            <a:lvl2pPr marL="457200" indent="0" rtl="0">
              <a:spcBef>
                <a:spcPts val="0"/>
              </a:spcBef>
              <a:buFont typeface="Questrial"/>
              <a:buNone/>
              <a:defRPr sz="2000" b="1"/>
            </a:lvl2pPr>
            <a:lvl3pPr marL="914400" indent="0" rtl="0">
              <a:spcBef>
                <a:spcPts val="0"/>
              </a:spcBef>
              <a:buFont typeface="Questrial"/>
              <a:buNone/>
              <a:defRPr sz="1800" b="1"/>
            </a:lvl3pPr>
            <a:lvl4pPr marL="1371600" indent="0" rtl="0">
              <a:spcBef>
                <a:spcPts val="0"/>
              </a:spcBef>
              <a:buFont typeface="Questrial"/>
              <a:buNone/>
              <a:defRPr sz="1600" b="1"/>
            </a:lvl4pPr>
            <a:lvl5pPr marL="1828800" indent="0" rtl="0">
              <a:spcBef>
                <a:spcPts val="0"/>
              </a:spcBef>
              <a:buFont typeface="Questrial"/>
              <a:buNone/>
              <a:defRPr sz="1600" b="1"/>
            </a:lvl5pPr>
            <a:lvl6pPr marL="2286000" indent="0" rtl="0">
              <a:spcBef>
                <a:spcPts val="0"/>
              </a:spcBef>
              <a:buFont typeface="Quest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Quest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Quest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Questrial"/>
              <a:buNone/>
              <a:defRPr sz="1600" b="1"/>
            </a:lvl9pPr>
          </a:lstStyle>
          <a:p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pic" idx="8"/>
          </p:nvPr>
        </p:nvSpPr>
        <p:spPr>
          <a:xfrm>
            <a:off x="8163031" y="2603500"/>
            <a:ext cx="2691241" cy="1591509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 sz="16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body" idx="9"/>
          </p:nvPr>
        </p:nvSpPr>
        <p:spPr>
          <a:xfrm>
            <a:off x="7983434" y="5184001"/>
            <a:ext cx="3050436" cy="843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Questrial"/>
              <a:buNone/>
              <a:defRPr sz="1400"/>
            </a:lvl1pPr>
            <a:lvl2pPr marL="457200" indent="0" rtl="0">
              <a:spcBef>
                <a:spcPts val="0"/>
              </a:spcBef>
              <a:buFont typeface="Questrial"/>
              <a:buNone/>
              <a:defRPr sz="1200"/>
            </a:lvl2pPr>
            <a:lvl3pPr marL="914400" indent="0" rtl="0">
              <a:spcBef>
                <a:spcPts val="0"/>
              </a:spcBef>
              <a:buFont typeface="Questrial"/>
              <a:buNone/>
              <a:defRPr sz="1000"/>
            </a:lvl3pPr>
            <a:lvl4pPr marL="1371600" indent="0" rtl="0">
              <a:spcBef>
                <a:spcPts val="0"/>
              </a:spcBef>
              <a:buFont typeface="Questrial"/>
              <a:buNone/>
              <a:defRPr sz="900"/>
            </a:lvl4pPr>
            <a:lvl5pPr marL="1828800" indent="0" rtl="0">
              <a:spcBef>
                <a:spcPts val="0"/>
              </a:spcBef>
              <a:buFont typeface="Questrial"/>
              <a:buNone/>
              <a:defRPr sz="900"/>
            </a:lvl5pPr>
            <a:lvl6pPr marL="2286000" indent="0" rtl="0">
              <a:spcBef>
                <a:spcPts val="0"/>
              </a:spcBef>
              <a:buFont typeface="Questrial"/>
              <a:buNone/>
              <a:defRPr sz="900"/>
            </a:lvl6pPr>
            <a:lvl7pPr marL="2743200" indent="0" rtl="0">
              <a:spcBef>
                <a:spcPts val="0"/>
              </a:spcBef>
              <a:buFont typeface="Questrial"/>
              <a:buNone/>
              <a:defRPr sz="900"/>
            </a:lvl7pPr>
            <a:lvl8pPr marL="3200400" indent="0" rtl="0">
              <a:spcBef>
                <a:spcPts val="0"/>
              </a:spcBef>
              <a:buFont typeface="Questrial"/>
              <a:buNone/>
              <a:defRPr sz="900"/>
            </a:lvl8pPr>
            <a:lvl9pPr marL="3657600" indent="0" rtl="0">
              <a:spcBef>
                <a:spcPts val="0"/>
              </a:spcBef>
              <a:buFont typeface="Questrial"/>
              <a:buNone/>
              <a:defRPr sz="900"/>
            </a:lvl9pPr>
          </a:lstStyle>
          <a:p>
            <a:endParaRPr/>
          </a:p>
        </p:txBody>
      </p:sp>
      <p:cxnSp>
        <p:nvCxnSpPr>
          <p:cNvPr id="220" name="Shape 220"/>
          <p:cNvCxnSpPr/>
          <p:nvPr/>
        </p:nvCxnSpPr>
        <p:spPr>
          <a:xfrm>
            <a:off x="4388153" y="2603500"/>
            <a:ext cx="0" cy="3517594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7801904" y="2603500"/>
            <a:ext cx="0" cy="34925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 txBox="1">
            <a:spLocks noGrp="1"/>
          </p:cNvSpPr>
          <p:nvPr>
            <p:ph type="dt" idx="10"/>
          </p:nvPr>
        </p:nvSpPr>
        <p:spPr>
          <a:xfrm>
            <a:off x="10650938" y="639406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 sz="10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528358" y="6391837"/>
            <a:ext cx="4220104" cy="3070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 sz="10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/>
              <a:t>CSCE101-Computer and Information Skills, Dr. Nashwa Abdelbaki</a:t>
            </a:r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 baseline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2800" b="0" i="0" u="none" strike="noStrike" cap="none" baseline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1154953" y="973667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lt2"/>
              </a:buClr>
              <a:buFont typeface="Questrial"/>
              <a:buNone/>
              <a:defRPr sz="3600" b="0" i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 rot="5400000">
            <a:off x="3827511" y="-69056"/>
            <a:ext cx="3416299" cy="87614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8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6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4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dt" idx="10"/>
          </p:nvPr>
        </p:nvSpPr>
        <p:spPr>
          <a:xfrm>
            <a:off x="10650938" y="639406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 sz="10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ftr" idx="11"/>
          </p:nvPr>
        </p:nvSpPr>
        <p:spPr>
          <a:xfrm>
            <a:off x="528357" y="6391837"/>
            <a:ext cx="4237073" cy="3070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 sz="10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/>
              <a:t>CSCE101-Computer and Information Skills, Dr. Nashwa Abdelbaki</a:t>
            </a:r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 baseline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2800" b="0" i="0" u="none" strike="noStrike" cap="none" baseline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Shape 232"/>
          <p:cNvGrpSpPr/>
          <p:nvPr/>
        </p:nvGrpSpPr>
        <p:grpSpPr>
          <a:xfrm>
            <a:off x="0" y="-2372"/>
            <a:ext cx="12192000" cy="6867026"/>
            <a:chOff x="0" y="-2372"/>
            <a:chExt cx="12192000" cy="6867026"/>
          </a:xfrm>
        </p:grpSpPr>
        <p:sp>
          <p:nvSpPr>
            <p:cNvPr id="233" name="Shape 23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3220" y="2667000"/>
              <a:ext cx="4190999" cy="4190999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8609011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7999411" y="-2372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8609011" y="5874053"/>
              <a:ext cx="990599" cy="990599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 rot="5101749">
              <a:off x="6294738" y="4577737"/>
              <a:ext cx="3299406" cy="440923"/>
            </a:xfrm>
            <a:custGeom>
              <a:avLst/>
              <a:gdLst/>
              <a:ahLst/>
              <a:cxnLst/>
              <a:rect l="0" t="0" r="0" b="0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414866" y="402164"/>
              <a:ext cx="6510865" cy="605366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 rot="5400000">
              <a:off x="4449232" y="2801720"/>
              <a:ext cx="6053669" cy="1254557"/>
            </a:xfrm>
            <a:custGeom>
              <a:avLst/>
              <a:gdLst/>
              <a:ahLst/>
              <a:cxnLst/>
              <a:rect l="0" t="0" r="0" b="0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42" name="Shape 242"/>
            <p:cNvSpPr/>
            <p:nvPr/>
          </p:nvSpPr>
          <p:spPr>
            <a:xfrm>
              <a:off x="0" y="1586"/>
              <a:ext cx="12191999" cy="6856412"/>
            </a:xfrm>
            <a:custGeom>
              <a:avLst/>
              <a:gdLst/>
              <a:ahLst/>
              <a:cxnLst/>
              <a:rect l="0" t="0" r="0" b="0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 rot="5400000">
            <a:off x="6909428" y="2945795"/>
            <a:ext cx="4748588" cy="14139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lt2"/>
              </a:buClr>
              <a:buFont typeface="Questrial"/>
              <a:buNone/>
              <a:defRPr sz="3600" b="0" i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 rot="5400000">
            <a:off x="1904432" y="528990"/>
            <a:ext cx="4748589" cy="6247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8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6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4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dt" idx="10"/>
          </p:nvPr>
        </p:nvSpPr>
        <p:spPr>
          <a:xfrm>
            <a:off x="10650938" y="639406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 sz="10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ftr" idx="11"/>
          </p:nvPr>
        </p:nvSpPr>
        <p:spPr>
          <a:xfrm>
            <a:off x="528357" y="6391837"/>
            <a:ext cx="4321993" cy="3070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 sz="10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/>
              <a:t>CSCE101-Computer and Information Skills, Dr. Nashwa Abdelbaki</a:t>
            </a: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 baseline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2800" b="0" i="0" u="none" strike="noStrike" cap="none" baseline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DC8A4-D25F-2B4E-BBF7-FDD01D2E0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79E02-B1B0-204D-9A4F-BEECE625C6B5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566333-8F82-7940-BDFC-4509AA2D3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B45D4-3F6D-9647-91DA-3FBD6B6E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7CD5F-46A5-1945-9526-05B2458CA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73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154953" y="973667"/>
            <a:ext cx="8761412" cy="706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lt2"/>
              </a:buClr>
              <a:buFont typeface="Questrial"/>
              <a:buNone/>
              <a:defRPr sz="3600" b="0" i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412" cy="341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8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6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4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>
            <a:off x="528358" y="6492240"/>
            <a:ext cx="9149042" cy="304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 sz="1000" b="0" i="1" u="none" strike="noStrike" cap="none" baseline="0">
                <a:solidFill>
                  <a:schemeClr val="bg2">
                    <a:lumMod val="50000"/>
                  </a:schemeClr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/>
              <a:t>CSCE101-Computer and Information Skills, Dr. Nashwa Abdelbaki</a:t>
            </a:r>
            <a:endParaRPr lang="en-US" dirty="0"/>
          </a:p>
        </p:txBody>
      </p:sp>
      <p:pic>
        <p:nvPicPr>
          <p:cNvPr id="7" name="Shape 252"/>
          <p:cNvPicPr preferRelativeResize="0"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0392" y="6253092"/>
            <a:ext cx="880320" cy="4944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0"/>
          <p:cNvSpPr txBox="1">
            <a:spLocks noGrp="1"/>
          </p:cNvSpPr>
          <p:nvPr>
            <p:ph type="sldNum" idx="12"/>
          </p:nvPr>
        </p:nvSpPr>
        <p:spPr>
          <a:xfrm>
            <a:off x="10857506" y="477574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ctr">
              <a:buSzPct val="25000"/>
            </a:pPr>
            <a:fld id="{00000000-1234-1234-1234-123412341234}" type="slidenum">
              <a:rPr lang="en-US" smtClean="0">
                <a:latin typeface="Questrial"/>
                <a:ea typeface="Questrial"/>
                <a:cs typeface="Questrial"/>
                <a:sym typeface="Questrial"/>
              </a:rPr>
              <a:pPr algn="ctr">
                <a:buSzPct val="25000"/>
              </a:pPr>
              <a:t>‹#›</a:t>
            </a:fld>
            <a:endParaRPr lang="en-US" sz="2800" dirty="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Shape 43"/>
          <p:cNvGrpSpPr/>
          <p:nvPr/>
        </p:nvGrpSpPr>
        <p:grpSpPr>
          <a:xfrm>
            <a:off x="0" y="-2372"/>
            <a:ext cx="12192000" cy="6867026"/>
            <a:chOff x="0" y="-2372"/>
            <a:chExt cx="12192000" cy="6867026"/>
          </a:xfrm>
        </p:grpSpPr>
        <p:sp>
          <p:nvSpPr>
            <p:cNvPr id="44" name="Shape 4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3220" y="2667000"/>
              <a:ext cx="4190999" cy="4190999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8609011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7999411" y="-2372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8609011" y="5874053"/>
              <a:ext cx="990599" cy="990599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7289800" y="402164"/>
              <a:ext cx="4478864" cy="605366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677511">
              <a:off x="4698352" y="1826078"/>
              <a:ext cx="3299407" cy="440923"/>
            </a:xfrm>
            <a:custGeom>
              <a:avLst/>
              <a:gdLst/>
              <a:ahLst/>
              <a:cxnLst/>
              <a:rect l="0" t="0" r="0" b="0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rot="-5400000">
              <a:off x="3787244" y="2801721"/>
              <a:ext cx="6053669" cy="1254557"/>
            </a:xfrm>
            <a:custGeom>
              <a:avLst/>
              <a:gdLst/>
              <a:ahLst/>
              <a:cxnLst/>
              <a:rect l="0" t="0" r="0" b="0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3" name="Shape 53"/>
            <p:cNvSpPr/>
            <p:nvPr/>
          </p:nvSpPr>
          <p:spPr>
            <a:xfrm>
              <a:off x="0" y="1586"/>
              <a:ext cx="12191999" cy="6856412"/>
            </a:xfrm>
            <a:custGeom>
              <a:avLst/>
              <a:gdLst/>
              <a:ahLst/>
              <a:cxnLst/>
              <a:rect l="0" t="0" r="0" b="0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154955" y="2677644"/>
            <a:ext cx="4351022" cy="22838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defRPr sz="4000" b="0" cap="none"/>
            </a:lvl1pPr>
            <a:lvl2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95557" y="2677643"/>
            <a:ext cx="3755379" cy="22838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algn="l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 sz="1800">
                <a:solidFill>
                  <a:srgbClr val="888888"/>
                </a:solidFill>
              </a:defRPr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 sz="1600">
                <a:solidFill>
                  <a:srgbClr val="888888"/>
                </a:solidFill>
              </a:defRPr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 sz="1400">
                <a:solidFill>
                  <a:srgbClr val="888888"/>
                </a:solidFill>
              </a:defRPr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 sz="1400">
                <a:solidFill>
                  <a:srgbClr val="888888"/>
                </a:solidFill>
              </a:defRPr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 sz="1400">
                <a:solidFill>
                  <a:srgbClr val="888888"/>
                </a:solidFill>
              </a:defRPr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 sz="1400">
                <a:solidFill>
                  <a:srgbClr val="888888"/>
                </a:solidFill>
              </a:defRPr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 sz="1400">
                <a:solidFill>
                  <a:srgbClr val="888888"/>
                </a:solidFill>
              </a:defRPr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528357" y="6492240"/>
            <a:ext cx="9572117" cy="2819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 sz="1000" b="1" i="1" u="none" strike="noStrike" cap="none" baseline="0">
                <a:solidFill>
                  <a:schemeClr val="bg2">
                    <a:lumMod val="50000"/>
                  </a:schemeClr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b="0" dirty="0"/>
              <a:t>CSCE101-Computer</a:t>
            </a:r>
            <a:r>
              <a:rPr lang="en-US" dirty="0"/>
              <a:t> and Information Skills, Dr. Nashwa </a:t>
            </a:r>
            <a:r>
              <a:rPr lang="en-US" dirty="0" err="1"/>
              <a:t>Abdelbaki</a:t>
            </a:r>
            <a:endParaRPr lang="en-US" dirty="0"/>
          </a:p>
        </p:txBody>
      </p:sp>
      <p:pic>
        <p:nvPicPr>
          <p:cNvPr id="17" name="Shape 252"/>
          <p:cNvPicPr preferRelativeResize="0"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0392" y="6253092"/>
            <a:ext cx="880320" cy="49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154953" y="973667"/>
            <a:ext cx="8761412" cy="706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lt2"/>
              </a:buClr>
              <a:buFont typeface="Questrial"/>
              <a:buNone/>
              <a:defRPr sz="3600" b="0" i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8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6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4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6208712" y="2603500"/>
            <a:ext cx="4825158" cy="341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8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6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4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0857126" y="479878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 baseline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2800" b="0" i="0" u="none" strike="noStrike" cap="none" baseline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" name="Shape 40"/>
          <p:cNvSpPr txBox="1">
            <a:spLocks noGrp="1"/>
          </p:cNvSpPr>
          <p:nvPr>
            <p:ph type="ftr" idx="11"/>
          </p:nvPr>
        </p:nvSpPr>
        <p:spPr>
          <a:xfrm>
            <a:off x="528358" y="6492240"/>
            <a:ext cx="9149042" cy="304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 sz="1000" b="0" i="1" u="none" strike="noStrike" cap="none" baseline="0">
                <a:solidFill>
                  <a:schemeClr val="bg2">
                    <a:lumMod val="50000"/>
                  </a:schemeClr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/>
              <a:t>CSCE101-Computer and Information Skills, Dr. Nashwa Abdelbaki</a:t>
            </a:r>
            <a:endParaRPr lang="en-US" dirty="0"/>
          </a:p>
        </p:txBody>
      </p:sp>
      <p:pic>
        <p:nvPicPr>
          <p:cNvPr id="9" name="Shape 252"/>
          <p:cNvPicPr preferRelativeResize="0"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0392" y="6253092"/>
            <a:ext cx="880320" cy="49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154953" y="973667"/>
            <a:ext cx="8761412" cy="706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 sz="2400" b="0">
                <a:solidFill>
                  <a:schemeClr val="accent1"/>
                </a:solidFill>
              </a:defRPr>
            </a:lvl1pPr>
            <a:lvl2pPr marL="457200" indent="0" rtl="0">
              <a:spcBef>
                <a:spcPts val="0"/>
              </a:spcBef>
              <a:buFont typeface="Questrial"/>
              <a:buNone/>
              <a:defRPr sz="2000" b="1"/>
            </a:lvl2pPr>
            <a:lvl3pPr marL="914400" indent="0" rtl="0">
              <a:spcBef>
                <a:spcPts val="0"/>
              </a:spcBef>
              <a:buFont typeface="Questrial"/>
              <a:buNone/>
              <a:defRPr sz="1800" b="1"/>
            </a:lvl3pPr>
            <a:lvl4pPr marL="1371600" indent="0" rtl="0">
              <a:spcBef>
                <a:spcPts val="0"/>
              </a:spcBef>
              <a:buFont typeface="Questrial"/>
              <a:buNone/>
              <a:defRPr sz="1600" b="1"/>
            </a:lvl4pPr>
            <a:lvl5pPr marL="1828800" indent="0" rtl="0">
              <a:spcBef>
                <a:spcPts val="0"/>
              </a:spcBef>
              <a:buFont typeface="Questrial"/>
              <a:buNone/>
              <a:defRPr sz="1600" b="1"/>
            </a:lvl5pPr>
            <a:lvl6pPr marL="2286000" indent="0" rtl="0">
              <a:spcBef>
                <a:spcPts val="0"/>
              </a:spcBef>
              <a:buFont typeface="Quest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Quest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Quest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Questrial"/>
              <a:buNone/>
              <a:defRPr sz="1600" b="1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1154954" y="3179761"/>
            <a:ext cx="4825158" cy="2840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8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6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4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6208712" y="2603500"/>
            <a:ext cx="4825158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 sz="2400" b="0">
                <a:solidFill>
                  <a:schemeClr val="accent1"/>
                </a:solidFill>
              </a:defRPr>
            </a:lvl1pPr>
            <a:lvl2pPr marL="457200" indent="0" rtl="0">
              <a:spcBef>
                <a:spcPts val="0"/>
              </a:spcBef>
              <a:buFont typeface="Questrial"/>
              <a:buNone/>
              <a:defRPr sz="2000" b="1"/>
            </a:lvl2pPr>
            <a:lvl3pPr marL="914400" indent="0" rtl="0">
              <a:spcBef>
                <a:spcPts val="0"/>
              </a:spcBef>
              <a:buFont typeface="Questrial"/>
              <a:buNone/>
              <a:defRPr sz="1800" b="1"/>
            </a:lvl3pPr>
            <a:lvl4pPr marL="1371600" indent="0" rtl="0">
              <a:spcBef>
                <a:spcPts val="0"/>
              </a:spcBef>
              <a:buFont typeface="Questrial"/>
              <a:buNone/>
              <a:defRPr sz="1600" b="1"/>
            </a:lvl4pPr>
            <a:lvl5pPr marL="1828800" indent="0" rtl="0">
              <a:spcBef>
                <a:spcPts val="0"/>
              </a:spcBef>
              <a:buFont typeface="Questrial"/>
              <a:buNone/>
              <a:defRPr sz="1600" b="1"/>
            </a:lvl5pPr>
            <a:lvl6pPr marL="2286000" indent="0" rtl="0">
              <a:spcBef>
                <a:spcPts val="0"/>
              </a:spcBef>
              <a:buFont typeface="Quest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Quest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Quest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Questrial"/>
              <a:buNone/>
              <a:defRPr sz="1600" b="1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6208710" y="3179761"/>
            <a:ext cx="4825158" cy="2840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8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6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4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857126" y="479878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>
              <a:buSzPct val="25000"/>
            </a:pPr>
            <a:fld id="{00000000-1234-1234-1234-123412341234}" type="slidenum">
              <a:rPr lang="en-US" sz="2800" smtClean="0">
                <a:latin typeface="Questrial"/>
                <a:ea typeface="Questrial"/>
                <a:cs typeface="Questrial"/>
                <a:sym typeface="Questrial"/>
              </a:rPr>
              <a:pPr algn="ctr">
                <a:buSzPct val="25000"/>
              </a:pPr>
              <a:t>‹#›</a:t>
            </a:fld>
            <a:endParaRPr lang="en-US" sz="28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0" name="Shape 252"/>
          <p:cNvPicPr preferRelativeResize="0"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0392" y="6253092"/>
            <a:ext cx="880320" cy="4944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40"/>
          <p:cNvSpPr txBox="1">
            <a:spLocks noGrp="1"/>
          </p:cNvSpPr>
          <p:nvPr>
            <p:ph type="ftr" idx="11"/>
          </p:nvPr>
        </p:nvSpPr>
        <p:spPr>
          <a:xfrm>
            <a:off x="528358" y="6492240"/>
            <a:ext cx="9149042" cy="304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 sz="1000" b="0" i="1" u="none" strike="noStrike" cap="none" baseline="0">
                <a:solidFill>
                  <a:schemeClr val="bg2">
                    <a:lumMod val="50000"/>
                  </a:schemeClr>
                </a:solidFill>
                <a:latin typeface="+mn-lt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/>
              <a:t>CSCE101-Computer and Information Skills, Dr. Nashwa Abdelbaki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1154953" y="973667"/>
            <a:ext cx="8761412" cy="706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lt2"/>
              </a:buClr>
              <a:buFont typeface="Questrial"/>
              <a:buNone/>
              <a:defRPr sz="3600" b="0" i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10650938" y="639406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 sz="10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528357" y="6391837"/>
            <a:ext cx="4237073" cy="3070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 sz="10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/>
              <a:t>CSCE101-Computer and Information Skills, Dr. Nashwa Abdelbaki</a:t>
            </a: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10857126" y="483988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>
              <a:buSzPct val="25000"/>
            </a:pPr>
            <a:fld id="{00000000-1234-1234-1234-123412341234}" type="slidenum">
              <a:rPr lang="en-US" sz="2800" smtClean="0">
                <a:latin typeface="Questrial"/>
                <a:ea typeface="Questrial"/>
                <a:cs typeface="Questrial"/>
                <a:sym typeface="Questrial"/>
              </a:rPr>
              <a:pPr algn="ctr">
                <a:buSzPct val="25000"/>
              </a:pPr>
              <a:t>‹#›</a:t>
            </a:fld>
            <a:endParaRPr lang="en-US" sz="28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Shape 87"/>
          <p:cNvGrpSpPr/>
          <p:nvPr/>
        </p:nvGrpSpPr>
        <p:grpSpPr>
          <a:xfrm>
            <a:off x="0" y="-2372"/>
            <a:ext cx="12192000" cy="6867026"/>
            <a:chOff x="0" y="-2372"/>
            <a:chExt cx="12192000" cy="6867026"/>
          </a:xfrm>
        </p:grpSpPr>
        <p:sp>
          <p:nvSpPr>
            <p:cNvPr id="88" name="Shape 8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3220" y="2667000"/>
              <a:ext cx="4190999" cy="4190999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8609011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7999411" y="-2372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8609011" y="5874053"/>
              <a:ext cx="990599" cy="990599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5713412" y="402164"/>
              <a:ext cx="6055252" cy="605366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 rot="-5677511">
              <a:off x="3140484" y="1826078"/>
              <a:ext cx="3299407" cy="440923"/>
            </a:xfrm>
            <a:custGeom>
              <a:avLst/>
              <a:gdLst/>
              <a:ahLst/>
              <a:cxnLst/>
              <a:rect l="0" t="0" r="0" b="0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 rot="-5400000">
              <a:off x="2229376" y="2801721"/>
              <a:ext cx="6053669" cy="1254557"/>
            </a:xfrm>
            <a:custGeom>
              <a:avLst/>
              <a:gdLst/>
              <a:ahLst/>
              <a:cxnLst/>
              <a:rect l="0" t="0" r="0" b="0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7" name="Shape 97"/>
            <p:cNvSpPr/>
            <p:nvPr/>
          </p:nvSpPr>
          <p:spPr>
            <a:xfrm>
              <a:off x="0" y="1586"/>
              <a:ext cx="12191999" cy="6856412"/>
            </a:xfrm>
            <a:custGeom>
              <a:avLst/>
              <a:gdLst/>
              <a:ahLst/>
              <a:cxnLst/>
              <a:rect l="0" t="0" r="0" b="0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1154954" y="1295400"/>
            <a:ext cx="279315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2400" b="0"/>
            </a:lvl1pPr>
            <a:lvl2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5781146" y="1447800"/>
            <a:ext cx="5190065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8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6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4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1154954" y="2895600"/>
            <a:ext cx="2793158" cy="31292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 sz="1400">
                <a:solidFill>
                  <a:schemeClr val="accent1"/>
                </a:solidFill>
              </a:defRPr>
            </a:lvl1pPr>
            <a:lvl2pPr marL="457200" indent="0" rtl="0">
              <a:spcBef>
                <a:spcPts val="0"/>
              </a:spcBef>
              <a:buFont typeface="Questrial"/>
              <a:buNone/>
              <a:defRPr sz="1200"/>
            </a:lvl2pPr>
            <a:lvl3pPr marL="914400" indent="0" rtl="0">
              <a:spcBef>
                <a:spcPts val="0"/>
              </a:spcBef>
              <a:buFont typeface="Questrial"/>
              <a:buNone/>
              <a:defRPr sz="1000"/>
            </a:lvl3pPr>
            <a:lvl4pPr marL="1371600" indent="0" rtl="0">
              <a:spcBef>
                <a:spcPts val="0"/>
              </a:spcBef>
              <a:buFont typeface="Questrial"/>
              <a:buNone/>
              <a:defRPr sz="900"/>
            </a:lvl4pPr>
            <a:lvl5pPr marL="1828800" indent="0" rtl="0">
              <a:spcBef>
                <a:spcPts val="0"/>
              </a:spcBef>
              <a:buFont typeface="Questrial"/>
              <a:buNone/>
              <a:defRPr sz="900"/>
            </a:lvl5pPr>
            <a:lvl6pPr marL="2286000" indent="0" rtl="0">
              <a:spcBef>
                <a:spcPts val="0"/>
              </a:spcBef>
              <a:buFont typeface="Questrial"/>
              <a:buNone/>
              <a:defRPr sz="900"/>
            </a:lvl6pPr>
            <a:lvl7pPr marL="2743200" indent="0" rtl="0">
              <a:spcBef>
                <a:spcPts val="0"/>
              </a:spcBef>
              <a:buFont typeface="Questrial"/>
              <a:buNone/>
              <a:defRPr sz="900"/>
            </a:lvl7pPr>
            <a:lvl8pPr marL="3200400" indent="0" rtl="0">
              <a:spcBef>
                <a:spcPts val="0"/>
              </a:spcBef>
              <a:buFont typeface="Questrial"/>
              <a:buNone/>
              <a:defRPr sz="900"/>
            </a:lvl8pPr>
            <a:lvl9pPr marL="3657600" indent="0" rtl="0">
              <a:spcBef>
                <a:spcPts val="0"/>
              </a:spcBef>
              <a:buFont typeface="Questrial"/>
              <a:buNone/>
              <a:defRPr sz="9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dt" idx="10"/>
          </p:nvPr>
        </p:nvSpPr>
        <p:spPr>
          <a:xfrm>
            <a:off x="10650938" y="639406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 sz="10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ftr" idx="11"/>
          </p:nvPr>
        </p:nvSpPr>
        <p:spPr>
          <a:xfrm>
            <a:off x="528358" y="6391837"/>
            <a:ext cx="4377750" cy="3070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 sz="10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/>
              <a:t>CSCE101-Computer and Information Skills, Dr. Nashwa Abdelbaki</a:t>
            </a:r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algn="ctr">
              <a:buSzPct val="25000"/>
            </a:pPr>
            <a:fld id="{00000000-1234-1234-1234-123412341234}" type="slidenum">
              <a:rPr lang="en-US" sz="2800" smtClean="0">
                <a:latin typeface="Questrial"/>
                <a:ea typeface="Questrial"/>
                <a:cs typeface="Questrial"/>
                <a:sym typeface="Questrial"/>
              </a:rPr>
              <a:pPr algn="ctr">
                <a:buSzPct val="25000"/>
              </a:pPr>
              <a:t>‹#›</a:t>
            </a:fld>
            <a:endParaRPr lang="en-US" sz="28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0" y="-2372"/>
            <a:ext cx="12192000" cy="6867026"/>
            <a:chOff x="0" y="-2372"/>
            <a:chExt cx="12192000" cy="6867026"/>
          </a:xfrm>
        </p:grpSpPr>
        <p:sp>
          <p:nvSpPr>
            <p:cNvPr id="107" name="Shape 10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220" y="2667000"/>
              <a:ext cx="4190999" cy="4190999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8609011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7999411" y="-2372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8609011" y="5874053"/>
              <a:ext cx="990599" cy="990599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6172200" y="402164"/>
              <a:ext cx="5596464" cy="605366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3295431" y="2801721"/>
              <a:ext cx="6053669" cy="1254557"/>
            </a:xfrm>
            <a:custGeom>
              <a:avLst/>
              <a:gdLst/>
              <a:ahLst/>
              <a:cxnLst/>
              <a:rect l="0" t="0" r="0" b="0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5" name="Shape 115"/>
            <p:cNvSpPr/>
            <p:nvPr/>
          </p:nvSpPr>
          <p:spPr>
            <a:xfrm rot="-5677511">
              <a:off x="4203593" y="1826078"/>
              <a:ext cx="3299407" cy="440923"/>
            </a:xfrm>
            <a:custGeom>
              <a:avLst/>
              <a:gdLst/>
              <a:ahLst/>
              <a:cxnLst/>
              <a:rect l="0" t="0" r="0" b="0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0" y="1586"/>
              <a:ext cx="12191999" cy="6856412"/>
            </a:xfrm>
            <a:custGeom>
              <a:avLst/>
              <a:gdLst/>
              <a:ahLst/>
              <a:cxnLst/>
              <a:rect l="0" t="0" r="0" b="0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3600" b="0"/>
            </a:lvl1pPr>
            <a:lvl2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pic" idx="2"/>
          </p:nvPr>
        </p:nvSpPr>
        <p:spPr>
          <a:xfrm>
            <a:off x="6547869" y="1143000"/>
            <a:ext cx="3227193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 sz="16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3859212" cy="13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 sz="1400">
                <a:solidFill>
                  <a:schemeClr val="accent1"/>
                </a:solidFill>
              </a:defRPr>
            </a:lvl1pPr>
            <a:lvl2pPr marL="457200" indent="0" rtl="0">
              <a:spcBef>
                <a:spcPts val="0"/>
              </a:spcBef>
              <a:buFont typeface="Questrial"/>
              <a:buNone/>
              <a:defRPr sz="1200"/>
            </a:lvl2pPr>
            <a:lvl3pPr marL="914400" indent="0" rtl="0">
              <a:spcBef>
                <a:spcPts val="0"/>
              </a:spcBef>
              <a:buFont typeface="Questrial"/>
              <a:buNone/>
              <a:defRPr sz="1000"/>
            </a:lvl3pPr>
            <a:lvl4pPr marL="1371600" indent="0" rtl="0">
              <a:spcBef>
                <a:spcPts val="0"/>
              </a:spcBef>
              <a:buFont typeface="Questrial"/>
              <a:buNone/>
              <a:defRPr sz="900"/>
            </a:lvl4pPr>
            <a:lvl5pPr marL="1828800" indent="0" rtl="0">
              <a:spcBef>
                <a:spcPts val="0"/>
              </a:spcBef>
              <a:buFont typeface="Questrial"/>
              <a:buNone/>
              <a:defRPr sz="900"/>
            </a:lvl5pPr>
            <a:lvl6pPr marL="2286000" indent="0" rtl="0">
              <a:spcBef>
                <a:spcPts val="0"/>
              </a:spcBef>
              <a:buFont typeface="Questrial"/>
              <a:buNone/>
              <a:defRPr sz="900"/>
            </a:lvl6pPr>
            <a:lvl7pPr marL="2743200" indent="0" rtl="0">
              <a:spcBef>
                <a:spcPts val="0"/>
              </a:spcBef>
              <a:buFont typeface="Questrial"/>
              <a:buNone/>
              <a:defRPr sz="900"/>
            </a:lvl7pPr>
            <a:lvl8pPr marL="3200400" indent="0" rtl="0">
              <a:spcBef>
                <a:spcPts val="0"/>
              </a:spcBef>
              <a:buFont typeface="Questrial"/>
              <a:buNone/>
              <a:defRPr sz="900"/>
            </a:lvl8pPr>
            <a:lvl9pPr marL="3657600" indent="0" rtl="0">
              <a:spcBef>
                <a:spcPts val="0"/>
              </a:spcBef>
              <a:buFont typeface="Questrial"/>
              <a:buNone/>
              <a:defRPr sz="900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dt" idx="10"/>
          </p:nvPr>
        </p:nvSpPr>
        <p:spPr>
          <a:xfrm>
            <a:off x="10650938" y="639406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 sz="10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ftr" idx="11"/>
          </p:nvPr>
        </p:nvSpPr>
        <p:spPr>
          <a:xfrm>
            <a:off x="528358" y="6391837"/>
            <a:ext cx="4337536" cy="3070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 sz="10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/>
              <a:t>CSCE101-Computer and Information Skills, Dr. Nashwa Abdelbaki</a:t>
            </a:r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algn="ctr">
              <a:buSzPct val="25000"/>
            </a:pPr>
            <a:fld id="{00000000-1234-1234-1234-123412341234}" type="slidenum">
              <a:rPr lang="en-US" sz="2800" smtClean="0">
                <a:latin typeface="Questrial"/>
                <a:ea typeface="Questrial"/>
                <a:cs typeface="Questrial"/>
                <a:sym typeface="Questrial"/>
              </a:rPr>
              <a:pPr algn="ctr">
                <a:buSzPct val="25000"/>
              </a:pPr>
              <a:t>‹#›</a:t>
            </a:fld>
            <a:endParaRPr lang="en-US" sz="28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Shape 125"/>
          <p:cNvGrpSpPr/>
          <p:nvPr/>
        </p:nvGrpSpPr>
        <p:grpSpPr>
          <a:xfrm>
            <a:off x="0" y="-2372"/>
            <a:ext cx="12192000" cy="6867026"/>
            <a:chOff x="0" y="-2372"/>
            <a:chExt cx="12192000" cy="6867026"/>
          </a:xfrm>
        </p:grpSpPr>
        <p:sp>
          <p:nvSpPr>
            <p:cNvPr id="126" name="Shape 12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3220" y="2667000"/>
              <a:ext cx="4190999" cy="4190999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8609011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7999411" y="-2372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8609011" y="5874053"/>
              <a:ext cx="990599" cy="990599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 rot="10371525">
              <a:off x="263766" y="4438254"/>
              <a:ext cx="3299407" cy="440923"/>
            </a:xfrm>
            <a:custGeom>
              <a:avLst/>
              <a:gdLst/>
              <a:ahLst/>
              <a:cxnLst/>
              <a:rect l="0" t="0" r="0" b="0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0" b="0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4" name="Shape 134"/>
            <p:cNvSpPr/>
            <p:nvPr/>
          </p:nvSpPr>
          <p:spPr>
            <a:xfrm>
              <a:off x="0" y="1586"/>
              <a:ext cx="12191999" cy="6856412"/>
            </a:xfrm>
            <a:custGeom>
              <a:avLst/>
              <a:gdLst/>
              <a:ahLst/>
              <a:cxnLst/>
              <a:rect l="0" t="0" r="0" b="0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154955" y="4966673"/>
            <a:ext cx="8825657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2400" b="0"/>
            </a:lvl1pPr>
            <a:lvl2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pic" idx="2"/>
          </p:nvPr>
        </p:nvSpPr>
        <p:spPr>
          <a:xfrm>
            <a:off x="1154954" y="685800"/>
            <a:ext cx="8825657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 sz="16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buClr>
                <a:schemeClr val="dk1"/>
              </a:buClr>
              <a:buFont typeface="Questrial"/>
              <a:buNone/>
              <a:defRPr sz="16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1154955" y="5536664"/>
            <a:ext cx="8825655" cy="493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 sz="1200">
                <a:solidFill>
                  <a:schemeClr val="accent1"/>
                </a:solidFill>
              </a:defRPr>
            </a:lvl1pPr>
            <a:lvl2pPr marL="457200" indent="0" rtl="0">
              <a:spcBef>
                <a:spcPts val="0"/>
              </a:spcBef>
              <a:buFont typeface="Questrial"/>
              <a:buNone/>
              <a:defRPr sz="1200"/>
            </a:lvl2pPr>
            <a:lvl3pPr marL="914400" indent="0" rtl="0">
              <a:spcBef>
                <a:spcPts val="0"/>
              </a:spcBef>
              <a:buFont typeface="Questrial"/>
              <a:buNone/>
              <a:defRPr sz="1000"/>
            </a:lvl3pPr>
            <a:lvl4pPr marL="1371600" indent="0" rtl="0">
              <a:spcBef>
                <a:spcPts val="0"/>
              </a:spcBef>
              <a:buFont typeface="Questrial"/>
              <a:buNone/>
              <a:defRPr sz="900"/>
            </a:lvl4pPr>
            <a:lvl5pPr marL="1828800" indent="0" rtl="0">
              <a:spcBef>
                <a:spcPts val="0"/>
              </a:spcBef>
              <a:buFont typeface="Questrial"/>
              <a:buNone/>
              <a:defRPr sz="900"/>
            </a:lvl5pPr>
            <a:lvl6pPr marL="2286000" indent="0" rtl="0">
              <a:spcBef>
                <a:spcPts val="0"/>
              </a:spcBef>
              <a:buFont typeface="Questrial"/>
              <a:buNone/>
              <a:defRPr sz="900"/>
            </a:lvl6pPr>
            <a:lvl7pPr marL="2743200" indent="0" rtl="0">
              <a:spcBef>
                <a:spcPts val="0"/>
              </a:spcBef>
              <a:buFont typeface="Questrial"/>
              <a:buNone/>
              <a:defRPr sz="900"/>
            </a:lvl7pPr>
            <a:lvl8pPr marL="3200400" indent="0" rtl="0">
              <a:spcBef>
                <a:spcPts val="0"/>
              </a:spcBef>
              <a:buFont typeface="Questrial"/>
              <a:buNone/>
              <a:defRPr sz="900"/>
            </a:lvl8pPr>
            <a:lvl9pPr marL="3657600" indent="0" rtl="0">
              <a:spcBef>
                <a:spcPts val="0"/>
              </a:spcBef>
              <a:buFont typeface="Questrial"/>
              <a:buNone/>
              <a:defRPr sz="900"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>
            <a:off x="10650938" y="639406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 sz="10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>
            <a:off x="528357" y="6391837"/>
            <a:ext cx="4289827" cy="3070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 sz="10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/>
              <a:t>CSCE101-Computer and Information Skills, Dr. Nashwa Abdelbaki</a:t>
            </a:r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algn="ctr">
              <a:buSzPct val="25000"/>
            </a:pPr>
            <a:fld id="{00000000-1234-1234-1234-123412341234}" type="slidenum">
              <a:rPr lang="en-US" sz="2800" smtClean="0">
                <a:latin typeface="Questrial"/>
                <a:ea typeface="Questrial"/>
                <a:cs typeface="Questrial"/>
                <a:sym typeface="Questrial"/>
              </a:rPr>
              <a:pPr algn="ctr">
                <a:buSzPct val="25000"/>
              </a:pPr>
              <a:t>‹#›</a:t>
            </a:fld>
            <a:endParaRPr lang="en-US" sz="2800" dirty="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5"/>
          <p:cNvGrpSpPr/>
          <p:nvPr/>
        </p:nvGrpSpPr>
        <p:grpSpPr>
          <a:xfrm>
            <a:off x="0" y="-2372"/>
            <a:ext cx="12192000" cy="6867026"/>
            <a:chOff x="0" y="-2372"/>
            <a:chExt cx="12192000" cy="6867026"/>
          </a:xfrm>
        </p:grpSpPr>
        <p:sp>
          <p:nvSpPr>
            <p:cNvPr id="6" name="Shap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7"/>
            <p:cNvSpPr/>
            <p:nvPr/>
          </p:nvSpPr>
          <p:spPr>
            <a:xfrm>
              <a:off x="3220" y="2667000"/>
              <a:ext cx="4190999" cy="4190999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8609011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7999411" y="-2372"/>
              <a:ext cx="1600199" cy="1600199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8609011" y="5874053"/>
              <a:ext cx="990599" cy="990599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rot="-589932">
              <a:off x="8490951" y="1797516"/>
              <a:ext cx="3299406" cy="440924"/>
            </a:xfrm>
            <a:custGeom>
              <a:avLst/>
              <a:gdLst/>
              <a:ahLst/>
              <a:cxnLst/>
              <a:rect l="0" t="0" r="0" b="0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0" b="0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" name="Shape 14"/>
            <p:cNvSpPr/>
            <p:nvPr/>
          </p:nvSpPr>
          <p:spPr>
            <a:xfrm>
              <a:off x="0" y="1586"/>
              <a:ext cx="12191999" cy="6856412"/>
            </a:xfrm>
            <a:custGeom>
              <a:avLst/>
              <a:gdLst/>
              <a:ahLst/>
              <a:cxnLst/>
              <a:rect l="0" t="0" r="0" b="0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1154953" y="973667"/>
            <a:ext cx="8761412" cy="706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chemeClr val="lt2"/>
              </a:buClr>
              <a:buFont typeface="Questrial"/>
              <a:buNone/>
              <a:defRPr sz="3600" b="0" i="0" u="none" strike="noStrike" cap="none" baseline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2"/>
                </a:solidFill>
              </a:defRPr>
            </a:lvl2pPr>
            <a:lvl3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2"/>
                </a:solidFill>
              </a:defRPr>
            </a:lvl3pPr>
            <a:lvl4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2"/>
                </a:solidFill>
              </a:defRPr>
            </a:lvl4pPr>
            <a:lvl5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2"/>
                </a:solidFill>
              </a:defRPr>
            </a:lvl5pPr>
            <a:lvl6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2"/>
                </a:solidFill>
              </a:defRPr>
            </a:lvl6pPr>
            <a:lvl7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2"/>
                </a:solidFill>
              </a:defRPr>
            </a:lvl7pPr>
            <a:lvl8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2"/>
                </a:solidFill>
              </a:defRPr>
            </a:lvl8pPr>
            <a:lvl9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412" cy="341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800" b="0" i="0" u="none" strike="noStrike" cap="none" baseline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600" b="0" i="0" u="none" strike="noStrike" cap="none" baseline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400" b="0" i="0" u="none" strike="noStrike" cap="none" baseline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 u="none" strike="noStrike" cap="none" baseline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 u="none" strike="noStrike" cap="none" baseline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 u="none" strike="noStrike" cap="none" baseline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 u="none" strike="noStrike" cap="none" baseline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 u="none" strike="noStrike" cap="none" baseline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 sz="1200" b="0" i="0" u="none" strike="noStrike" cap="none" baseline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9916364" y="6394059"/>
            <a:ext cx="1725171" cy="3628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 sz="10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528357" y="6492240"/>
            <a:ext cx="4122147" cy="3468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 sz="1000" b="1" i="0" u="none" strike="noStrike" cap="none" baseline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dirty="0"/>
              <a:t>CSCE101-Computer and Information Skills, Dr. Nashwa </a:t>
            </a:r>
            <a:r>
              <a:rPr lang="en-US" dirty="0" err="1"/>
              <a:t>Abdelbaki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algn="ctr">
              <a:buSzPct val="25000"/>
            </a:pPr>
            <a:fld id="{00000000-1234-1234-1234-123412341234}" type="slidenum">
              <a:rPr lang="en-US" smtClean="0">
                <a:latin typeface="Questrial"/>
                <a:ea typeface="Questrial"/>
                <a:cs typeface="Questrial"/>
                <a:sym typeface="Questrial"/>
              </a:rPr>
              <a:pPr algn="ctr">
                <a:buSzPct val="25000"/>
              </a:pPr>
              <a:t>‹#›</a:t>
            </a:fld>
            <a:endParaRPr lang="en-US" sz="2800" dirty="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</p:sldLayoutIdLst>
  <p:hf hdr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ctrTitle"/>
          </p:nvPr>
        </p:nvSpPr>
        <p:spPr>
          <a:xfrm>
            <a:off x="1154954" y="1371600"/>
            <a:ext cx="8825657" cy="26776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2"/>
              </a:buClr>
              <a:buSzPct val="25000"/>
              <a:buFont typeface="Questrial"/>
              <a:buNone/>
            </a:pPr>
            <a:r>
              <a:rPr lang="en-US" sz="3200" i="0" u="none" strike="noStrike" cap="none" baseline="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CSCE101</a:t>
            </a:r>
            <a:br>
              <a:rPr lang="en-US" b="1" i="0" u="none" strike="noStrike" cap="none" baseline="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-US" sz="3600" b="1" dirty="0"/>
              <a:t>Computer and Information Skills</a:t>
            </a:r>
            <a:br>
              <a:rPr lang="en-US" sz="4000" b="1" dirty="0"/>
            </a:br>
            <a:br>
              <a:rPr lang="en-US" sz="4000" b="1" dirty="0"/>
            </a:br>
            <a:br>
              <a:rPr lang="en-US" sz="3200" b="1" dirty="0"/>
            </a:br>
            <a:r>
              <a:rPr lang="en-US" sz="3200" b="1" dirty="0"/>
              <a:t>Orientation Session</a:t>
            </a:r>
            <a:endParaRPr lang="en-US" sz="4000" b="1" i="0" u="none" strike="noStrike" cap="none" baseline="0" dirty="0">
              <a:solidFill>
                <a:schemeClr val="lt2"/>
              </a:solidFill>
              <a:sym typeface="Questrial"/>
            </a:endParaRPr>
          </a:p>
        </p:txBody>
      </p:sp>
      <p:pic>
        <p:nvPicPr>
          <p:cNvPr id="252" name="Shape 252"/>
          <p:cNvPicPr preferRelativeResize="0"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2382" y="5422013"/>
            <a:ext cx="1056378" cy="5933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A88E07D-F9BC-4879-A7A6-6B21344DBB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Fall2022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Questrial"/>
              </a:rPr>
              <a:pPr/>
              <a:t>10</a:t>
            </a:fld>
            <a:endParaRPr lang="en-US" dirty="0">
              <a:sym typeface="Quest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556527"/>
              </p:ext>
            </p:extLst>
          </p:nvPr>
        </p:nvGraphicFramePr>
        <p:xfrm>
          <a:off x="323557" y="126610"/>
          <a:ext cx="11605846" cy="6543806"/>
        </p:xfrm>
        <a:graphic>
          <a:graphicData uri="http://schemas.openxmlformats.org/drawingml/2006/table">
            <a:tbl>
              <a:tblPr firstRow="1" firstCol="1" bandRow="1">
                <a:tableStyleId>{6803C19E-6004-4E55-834A-821603EC6DB1}</a:tableStyleId>
              </a:tblPr>
              <a:tblGrid>
                <a:gridCol w="571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7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133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78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63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Week No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Start Date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Lecture Topic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Tutorial 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Lab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Sunday, October 2, 2022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Orientation Lecture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Off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Off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Sunday, October 9, 2022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Topic 1: Computer Hardware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Power point application orientation + Presentation Skills Tutorial 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 marL="30625" marR="3062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2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Sunday, October 16, 2022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Topic 1 (cont): Number Systems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strike="sngStrike" dirty="0">
                          <a:effectLst/>
                        </a:rPr>
                        <a:t>Computer HW </a:t>
                      </a:r>
                      <a:r>
                        <a:rPr lang="en-US" sz="1050" dirty="0">
                          <a:effectLst/>
                        </a:rPr>
                        <a:t>and Binary System + Word application orientation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effectLst/>
                        </a:rPr>
                        <a:t>Power point lab task 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6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Sunday, October 23, 2022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Topic 2: Computer Software I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Support for presentation skills lab task and word report + QUIZ1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Presentation Skills Lab Task + Word report lab task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9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Sunday, October 30, 2022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Topic 2 (Cont): Computer Software II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Web Design I Tutorial + Announcing Web Design Project Guidelines  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Web Design I Lab Task 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8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Sunday, November 6, 2022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Topic 3: Database I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Web Design II Tutorial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Web Design II Lab Task  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63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Saturday, November 12, 2022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Midterm Exams Period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02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Sunday, November 20, 2022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Topic 3 (</a:t>
                      </a:r>
                      <a:r>
                        <a:rPr lang="en-US" sz="1050" dirty="0" err="1">
                          <a:effectLst/>
                        </a:rPr>
                        <a:t>Cont</a:t>
                      </a:r>
                      <a:r>
                        <a:rPr lang="en-US" sz="1050" dirty="0">
                          <a:effectLst/>
                        </a:rPr>
                        <a:t>): Database II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Supporting Web Design Project + QUIZ2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Web Design Project Discussion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2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Sunday, December 27, 2022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Topic 3 (Cont): Database III – Relational DB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Excel application orientation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Excel hands-on lab task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2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Sunday, December 4, 2022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Topic 4: Network and Security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Database I Tutorial + Announcing Database Project Guidelines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Database I Lab Task  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68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Sunday, December 11, 2022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Topic 5: Multimedia I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Database II Tutorial  + QUIZ 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Excel Database II Lab Task  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52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Sunday, December 18, 2022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Topic 5 Cont. : Multimedia II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Database III Tutorial (Intro to SQL) + Supporting Database Project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Database Project Discussion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63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Sunday, December 25, 2022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Christmas Break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926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Sunday, January 1, 2023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0625" marR="30625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0625" marR="30625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0625" marR="30625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72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Sunday, January 8, 2023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Topic 6: Introduction to Programming I 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Flowchart and Pseudocode I Tutorial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Flowchart and Pseudocode I Lab Task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92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Sunday, January 15, 2023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Topic 6 Cont. : Introduction to Programming II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Flowchart and Pseudocode  II Tutorial +QUIZ4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Flowchart and Pseudocode  II Lab Task 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63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Saturday, January 21, 2023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>
                    <a:solidFill>
                      <a:schemeClr val="accent2"/>
                    </a:solidFill>
                  </a:tcPr>
                </a:tc>
                <a:tc rowSpan="3"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Final Exams Period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>
                    <a:solidFill>
                      <a:schemeClr val="accent2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92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Sunday, January 29, 2023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>
                    <a:solidFill>
                      <a:schemeClr val="accent2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452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Sunday, February, 5, 2023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625" marR="30625" marT="0" marB="0" anchor="ctr">
                    <a:solidFill>
                      <a:schemeClr val="accent2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405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1154955" y="2677644"/>
            <a:ext cx="4351022" cy="22838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2"/>
              </a:buClr>
              <a:buSzPct val="25000"/>
              <a:buFont typeface="Questrial"/>
              <a:buNone/>
            </a:pPr>
            <a:r>
              <a:rPr lang="en-US" sz="4000" b="1" i="0" u="none" strike="noStrike" cap="none" baseline="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From School to </a:t>
            </a:r>
            <a:r>
              <a:rPr lang="en-US" b="1" dirty="0"/>
              <a:t>University</a:t>
            </a:r>
            <a:endParaRPr lang="en-US" sz="4000" b="1" i="0" u="none" strike="noStrike" cap="none" baseline="0" dirty="0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95557" y="2126316"/>
            <a:ext cx="3755379" cy="27280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3429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400" b="1" i="0" u="none" strike="noStrike" cap="none" baseline="0" dirty="0">
                <a:solidFill>
                  <a:schemeClr val="bg2">
                    <a:lumMod val="50000"/>
                  </a:schemeClr>
                </a:solidFill>
                <a:latin typeface="Questrial"/>
                <a:ea typeface="Questrial"/>
                <a:cs typeface="Questrial"/>
                <a:sym typeface="Questrial"/>
              </a:rPr>
              <a:t>WHAT’S NEW?</a:t>
            </a:r>
          </a:p>
          <a:p>
            <a:pPr marL="342900" marR="0" lvl="1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400" b="1" i="0" u="none" strike="noStrike" cap="none" baseline="0" dirty="0">
                <a:solidFill>
                  <a:schemeClr val="bg2">
                    <a:lumMod val="50000"/>
                  </a:schemeClr>
                </a:solidFill>
                <a:latin typeface="Questrial"/>
                <a:ea typeface="Questrial"/>
                <a:cs typeface="Questrial"/>
                <a:sym typeface="Questrial"/>
              </a:rPr>
              <a:t>HOW TO STUDY?</a:t>
            </a:r>
          </a:p>
          <a:p>
            <a:pPr marL="342900" marR="0" lvl="1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GLOBAL ETHICS</a:t>
            </a:r>
            <a:endParaRPr lang="en-US" sz="2400" b="1" i="0" u="none" strike="noStrike" cap="none" baseline="0" dirty="0">
              <a:solidFill>
                <a:schemeClr val="bg2">
                  <a:lumMod val="50000"/>
                </a:schemeClr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1154953" y="973667"/>
            <a:ext cx="8761412" cy="7069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2"/>
              </a:buClr>
              <a:buSzPct val="25000"/>
              <a:buFont typeface="Questrial"/>
              <a:buNone/>
            </a:pPr>
            <a:r>
              <a:rPr lang="en-US" sz="4000" b="0" i="0" u="none" strike="noStrike" cap="none" baseline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What’s New?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867866" y="2446538"/>
            <a:ext cx="392286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baseline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Independent learning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5940944" y="2937183"/>
            <a:ext cx="180690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baseline="0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Research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616336" y="4878239"/>
            <a:ext cx="2763898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baseline="0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Hands-on Labs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5025521" y="5374646"/>
            <a:ext cx="154721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baseline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Projects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8161718" y="4838548"/>
            <a:ext cx="3509293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baseline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Choose your major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9010124" y="2531188"/>
            <a:ext cx="2646878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baseline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Self Motivated</a:t>
            </a:r>
          </a:p>
        </p:txBody>
      </p:sp>
      <p:pic>
        <p:nvPicPr>
          <p:cNvPr id="341" name="Shape 34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1968" y="3388887"/>
            <a:ext cx="1258731" cy="125873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/>
          <p:nvPr/>
        </p:nvSpPr>
        <p:spPr>
          <a:xfrm>
            <a:off x="3065549" y="3661121"/>
            <a:ext cx="1725185" cy="17251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43" name="Shape 343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2839" y="2975652"/>
            <a:ext cx="1337200" cy="13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25888" y="5139849"/>
            <a:ext cx="1219199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5942" y="2951234"/>
            <a:ext cx="1249245" cy="1047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8332" y="5364824"/>
            <a:ext cx="969304" cy="969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4903" y="4724339"/>
            <a:ext cx="1112946" cy="19526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SzPct val="25000"/>
            </a:pPr>
            <a:fld id="{00000000-1234-1234-1234-123412341234}" type="slidenum">
              <a:rPr lang="en-US" sz="2800" smtClean="0">
                <a:latin typeface="Questrial"/>
                <a:ea typeface="Questrial"/>
                <a:cs typeface="Questrial"/>
                <a:sym typeface="Questrial"/>
              </a:rPr>
              <a:pPr algn="ctr">
                <a:buSzPct val="25000"/>
              </a:pPr>
              <a:t>12</a:t>
            </a:fld>
            <a:endParaRPr lang="en-US" sz="2800" dirty="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xfrm>
            <a:off x="1154953" y="973667"/>
            <a:ext cx="8761500" cy="707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2"/>
              </a:buClr>
              <a:buSzPct val="25000"/>
              <a:buFont typeface="Questrial"/>
              <a:buNone/>
            </a:pPr>
            <a:r>
              <a:rPr lang="en-US" sz="4000" dirty="0"/>
              <a:t>How to Study</a:t>
            </a:r>
            <a:r>
              <a:rPr lang="en-US" sz="4000" b="0" i="0" u="none" strike="noStrike" cap="none" baseline="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?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2555216" y="3963382"/>
            <a:ext cx="3922800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References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4713668" y="2536776"/>
            <a:ext cx="4467081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Library &amp; Online Searching</a:t>
            </a:r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700" y="4553882"/>
            <a:ext cx="1806899" cy="1814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6475" y="3059963"/>
            <a:ext cx="2438400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 txBox="1"/>
          <p:nvPr/>
        </p:nvSpPr>
        <p:spPr>
          <a:xfrm>
            <a:off x="-1850" y="2482550"/>
            <a:ext cx="3586199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Lectures</a:t>
            </a:r>
          </a:p>
        </p:txBody>
      </p:sp>
      <p:pic>
        <p:nvPicPr>
          <p:cNvPr id="358" name="Shape 3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1575" y="4122052"/>
            <a:ext cx="232410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8597299" y="3616914"/>
            <a:ext cx="3509400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Asking for Help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400" y="3005737"/>
            <a:ext cx="2590800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SzPct val="25000"/>
            </a:pPr>
            <a:fld id="{00000000-1234-1234-1234-123412341234}" type="slidenum">
              <a:rPr lang="en-US" sz="2800" smtClean="0">
                <a:latin typeface="Questrial"/>
                <a:ea typeface="Questrial"/>
                <a:cs typeface="Questrial"/>
                <a:sym typeface="Questrial"/>
              </a:rPr>
              <a:pPr algn="ctr">
                <a:buSzPct val="25000"/>
              </a:pPr>
              <a:t>13</a:t>
            </a:fld>
            <a:endParaRPr lang="en-US" sz="2800" dirty="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Ethics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Ethical values are common worldwide</a:t>
            </a:r>
          </a:p>
          <a:p>
            <a:r>
              <a:rPr lang="en-US" sz="2400" dirty="0"/>
              <a:t>They apply to any career field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2400" dirty="0"/>
              <a:t>Honesty</a:t>
            </a:r>
          </a:p>
          <a:p>
            <a:r>
              <a:rPr lang="en-US" sz="2400" dirty="0"/>
              <a:t>Responsibility</a:t>
            </a:r>
          </a:p>
          <a:p>
            <a:r>
              <a:rPr lang="en-US" sz="2400" dirty="0"/>
              <a:t>Respect</a:t>
            </a:r>
          </a:p>
          <a:p>
            <a:r>
              <a:rPr lang="en-US" sz="2400" dirty="0"/>
              <a:t>Fairness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 baseline="0" smtClean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14</a:t>
            </a:fld>
            <a:endParaRPr lang="en-US" sz="2800" b="0" i="0" u="none" strike="noStrike" cap="none" baseline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419510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794" y="3948879"/>
            <a:ext cx="8761412" cy="70696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Thank you!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 baseline="0" smtClean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15</a:t>
            </a:fld>
            <a:endParaRPr lang="en-US" sz="2800" b="0" i="0" u="none" strike="noStrike" cap="none" baseline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CSCE101-Computer and Information Skills, Dr. Nashwa Abdelbaki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94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2"/>
              </a:buClr>
              <a:buSzPct val="25000"/>
              <a:buFont typeface="Questrial"/>
              <a:buNone/>
            </a:pPr>
            <a:r>
              <a:rPr lang="en-US" sz="4000" b="0" i="0" u="none" strike="noStrike" cap="none" baseline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Outline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9999"/>
              <a:buFont typeface="Wingdings" panose="05000000000000000000" pitchFamily="2" charset="2"/>
              <a:buChar char="q"/>
            </a:pPr>
            <a:r>
              <a:rPr lang="en-US" sz="3600" b="0" i="0" u="none" strike="noStrike" cap="none" baseline="0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ITCS Vision and Mission</a:t>
            </a:r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9999"/>
              <a:buFont typeface="Wingdings" panose="05000000000000000000" pitchFamily="2" charset="2"/>
              <a:buChar char="q"/>
            </a:pPr>
            <a:r>
              <a:rPr lang="en-US" sz="3600" b="0" i="0" u="none" strike="noStrike" cap="none" baseline="0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Research University</a:t>
            </a:r>
          </a:p>
          <a:p>
            <a:pPr marL="571500" marR="0" lvl="0" indent="-571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9999"/>
              <a:buFont typeface="Wingdings" panose="05000000000000000000" pitchFamily="2" charset="2"/>
              <a:buChar char="q"/>
            </a:pPr>
            <a:r>
              <a:rPr lang="en-US" sz="3600" b="0" i="0" u="none" strike="noStrike" cap="none" baseline="0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Course Outline</a:t>
            </a:r>
          </a:p>
          <a:p>
            <a:pPr marL="571500" marR="0" lvl="0" indent="-571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9999"/>
              <a:buFont typeface="Wingdings" panose="05000000000000000000" pitchFamily="2" charset="2"/>
              <a:buChar char="q"/>
            </a:pPr>
            <a:r>
              <a:rPr lang="en-US" sz="3600" dirty="0"/>
              <a:t>F</a:t>
            </a:r>
            <a:r>
              <a:rPr lang="en-US" sz="3600" b="0" i="0" u="none" strike="noStrike" cap="none" baseline="0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rom School to </a:t>
            </a:r>
            <a:r>
              <a:rPr lang="en-US" sz="3600" dirty="0"/>
              <a:t>University</a:t>
            </a:r>
            <a:endParaRPr lang="en-US" sz="3200" b="0" i="0" u="none" strike="noStrike" cap="none" baseline="0" dirty="0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SzPct val="25000"/>
            </a:pPr>
            <a:fld id="{00000000-1234-1234-1234-123412341234}" type="slidenum">
              <a:rPr lang="en-US" sz="2800" smtClean="0">
                <a:latin typeface="Questrial"/>
                <a:ea typeface="Questrial"/>
                <a:cs typeface="Questrial"/>
                <a:sym typeface="Questrial"/>
              </a:rPr>
              <a:pPr algn="ctr">
                <a:buSzPct val="25000"/>
              </a:pPr>
              <a:t>2</a:t>
            </a:fld>
            <a:endParaRPr lang="en-US" sz="2800" dirty="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SzPct val="25000"/>
            </a:pPr>
            <a:fld id="{00000000-1234-1234-1234-123412341234}" type="slidenum">
              <a:rPr lang="en-US" smtClean="0">
                <a:latin typeface="Questrial"/>
                <a:ea typeface="Questrial"/>
                <a:cs typeface="Questrial"/>
                <a:sym typeface="Questrial"/>
              </a:rPr>
              <a:pPr algn="ctr">
                <a:buSzPct val="25000"/>
              </a:pPr>
              <a:t>3</a:t>
            </a:fld>
            <a:endParaRPr lang="en-US" sz="2800" dirty="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3A201B-A492-3447-8F8C-AB883AD3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559559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863D44-1BFC-554F-861C-97653C5B497C}"/>
              </a:ext>
            </a:extLst>
          </p:cNvPr>
          <p:cNvSpPr/>
          <p:nvPr/>
        </p:nvSpPr>
        <p:spPr>
          <a:xfrm>
            <a:off x="2804323" y="4313767"/>
            <a:ext cx="7112042" cy="212365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Our Mission</a:t>
            </a:r>
          </a:p>
          <a:p>
            <a:endParaRPr lang="en-US" sz="2000" dirty="0"/>
          </a:p>
          <a:p>
            <a:r>
              <a:rPr lang="en-US" sz="2000" dirty="0"/>
              <a:t>The mission of the school is to contribute to the development of cultural values and to information technology-driven economies in the region through the pursuit of education, research, innovation and entrepreneurship at the highest levels of excellence </a:t>
            </a:r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8155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1154955" y="2677644"/>
            <a:ext cx="4351022" cy="22838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2"/>
              </a:buClr>
              <a:buSzPct val="25000"/>
              <a:buFont typeface="Questrial"/>
              <a:buNone/>
            </a:pPr>
            <a:r>
              <a:rPr lang="en-US" sz="4000" b="1" i="0" u="none" strike="noStrike" cap="none" baseline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Course Outline</a:t>
            </a:r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95557" y="1788459"/>
            <a:ext cx="4528002" cy="35500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3429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400" b="1" i="0" u="none" strike="noStrike" cap="none" baseline="0" dirty="0">
                <a:solidFill>
                  <a:schemeClr val="bg2">
                    <a:lumMod val="50000"/>
                  </a:schemeClr>
                </a:solidFill>
                <a:latin typeface="Questrial"/>
                <a:ea typeface="Questrial"/>
                <a:cs typeface="Questrial"/>
                <a:sym typeface="Questrial"/>
              </a:rPr>
              <a:t>LECTURERS</a:t>
            </a:r>
          </a:p>
          <a:p>
            <a:pPr marL="3429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400" b="1" i="0" u="none" strike="noStrike" cap="none" baseline="0" dirty="0">
                <a:solidFill>
                  <a:schemeClr val="bg2">
                    <a:lumMod val="50000"/>
                  </a:schemeClr>
                </a:solidFill>
                <a:latin typeface="Questrial"/>
                <a:ea typeface="Questrial"/>
                <a:cs typeface="Questrial"/>
                <a:sym typeface="Questrial"/>
              </a:rPr>
              <a:t>TOPICS COVERED</a:t>
            </a:r>
          </a:p>
          <a:p>
            <a:pPr marL="342900" marR="0" lvl="0" indent="-4572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400" b="1" i="0" u="none" strike="noStrike" cap="none" baseline="0" dirty="0">
                <a:solidFill>
                  <a:schemeClr val="bg2">
                    <a:lumMod val="50000"/>
                  </a:schemeClr>
                </a:solidFill>
                <a:latin typeface="Questrial"/>
                <a:ea typeface="Questrial"/>
                <a:cs typeface="Questrial"/>
                <a:sym typeface="Questrial"/>
              </a:rPr>
              <a:t>SUGGESTED REFERENCES</a:t>
            </a:r>
          </a:p>
          <a:p>
            <a:pPr marL="342900" marR="0" lvl="0" indent="-4572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400" b="1" i="0" u="none" strike="noStrike" cap="none" baseline="0" dirty="0">
                <a:solidFill>
                  <a:schemeClr val="bg2">
                    <a:lumMod val="50000"/>
                  </a:schemeClr>
                </a:solidFill>
                <a:latin typeface="Questrial"/>
                <a:ea typeface="Questrial"/>
                <a:cs typeface="Questrial"/>
                <a:sym typeface="Questrial"/>
              </a:rPr>
              <a:t>COURSE STRUCTURE</a:t>
            </a:r>
          </a:p>
          <a:p>
            <a:pPr marL="342900" marR="0" lvl="0" indent="-4572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400" b="1" i="0" u="none" strike="noStrike" cap="none" baseline="0" dirty="0">
                <a:solidFill>
                  <a:schemeClr val="bg2">
                    <a:lumMod val="50000"/>
                  </a:schemeClr>
                </a:solidFill>
                <a:latin typeface="Questrial"/>
                <a:ea typeface="Questrial"/>
                <a:cs typeface="Questrial"/>
                <a:sym typeface="Questrial"/>
              </a:rPr>
              <a:t>COURSE SCHEDULE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0CFA8D-BF76-D742-85F1-A27D5CC4F7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14725-9C57-C144-ADE6-86E236EFB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6" y="95376"/>
            <a:ext cx="12637829" cy="1214968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	Course Lecturers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F763C-063D-7943-B43E-0F462CCDE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942" y="2385541"/>
            <a:ext cx="10857048" cy="3921896"/>
          </a:xfrm>
        </p:spPr>
        <p:txBody>
          <a:bodyPr numCol="2"/>
          <a:lstStyle/>
          <a:p>
            <a:r>
              <a:rPr lang="en-US" b="1" dirty="0">
                <a:solidFill>
                  <a:schemeClr val="tx1"/>
                </a:solidFill>
                <a:latin typeface="Avenir Light" panose="020B0402020203020204" pitchFamily="34" charset="77"/>
              </a:rPr>
              <a:t>Ass. Prof. </a:t>
            </a:r>
            <a:r>
              <a:rPr lang="en-US" b="1" dirty="0" err="1">
                <a:solidFill>
                  <a:schemeClr val="tx1"/>
                </a:solidFill>
                <a:latin typeface="Avenir Light" panose="020B0402020203020204" pitchFamily="34" charset="77"/>
              </a:rPr>
              <a:t>Walaa</a:t>
            </a:r>
            <a:r>
              <a:rPr lang="en-US" b="1" dirty="0">
                <a:solidFill>
                  <a:schemeClr val="tx1"/>
                </a:solidFill>
                <a:latin typeface="Avenir Light" panose="020B0402020203020204" pitchFamily="34" charset="77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venir Light" panose="020B0402020203020204" pitchFamily="34" charset="77"/>
              </a:rPr>
              <a:t>Medhat</a:t>
            </a:r>
            <a:endParaRPr lang="en-US" b="1" dirty="0">
              <a:solidFill>
                <a:schemeClr val="tx1"/>
              </a:solidFill>
              <a:latin typeface="Avenir Light" panose="020B0402020203020204" pitchFamily="34" charset="77"/>
            </a:endParaRPr>
          </a:p>
          <a:p>
            <a:r>
              <a:rPr lang="en-US" dirty="0">
                <a:solidFill>
                  <a:schemeClr val="tx1"/>
                </a:solidFill>
              </a:rPr>
              <a:t>UB1 - F12</a:t>
            </a:r>
          </a:p>
          <a:p>
            <a:r>
              <a:rPr lang="en-US" dirty="0">
                <a:solidFill>
                  <a:schemeClr val="tx1"/>
                </a:solidFill>
              </a:rPr>
              <a:t>WMedhat@nu.edu.eg</a:t>
            </a:r>
          </a:p>
          <a:p>
            <a:endParaRPr lang="en-US" b="1" dirty="0">
              <a:solidFill>
                <a:schemeClr val="tx1"/>
              </a:solidFill>
              <a:latin typeface="Avenir Light" panose="020B0402020203020204" pitchFamily="34" charset="77"/>
            </a:endParaRPr>
          </a:p>
          <a:p>
            <a:r>
              <a:rPr lang="en-US" b="1" dirty="0">
                <a:solidFill>
                  <a:schemeClr val="tx1"/>
                </a:solidFill>
                <a:latin typeface="Avenir Light" panose="020B0402020203020204" pitchFamily="34" charset="77"/>
              </a:rPr>
              <a:t>Assoc. Prof. Ali Saudi</a:t>
            </a:r>
          </a:p>
          <a:p>
            <a:r>
              <a:rPr lang="en-US" dirty="0">
                <a:solidFill>
                  <a:schemeClr val="tx1"/>
                </a:solidFill>
                <a:latin typeface="Avenir Light" panose="020B0402020203020204" pitchFamily="34" charset="77"/>
              </a:rPr>
              <a:t>UB1 – F5</a:t>
            </a:r>
          </a:p>
          <a:p>
            <a:endParaRPr lang="en-US" dirty="0">
              <a:solidFill>
                <a:schemeClr val="tx1"/>
              </a:solidFill>
              <a:latin typeface="Avenir Light" panose="020B0402020203020204" pitchFamily="34" charset="77"/>
            </a:endParaRPr>
          </a:p>
          <a:p>
            <a:endParaRPr lang="en-US" dirty="0">
              <a:solidFill>
                <a:schemeClr val="tx1"/>
              </a:solidFill>
              <a:latin typeface="Avenir Light" panose="020B0402020203020204" pitchFamily="34" charset="77"/>
            </a:endParaRPr>
          </a:p>
          <a:p>
            <a:endParaRPr lang="en-US" b="1" dirty="0">
              <a:solidFill>
                <a:schemeClr val="tx1"/>
              </a:solidFill>
              <a:latin typeface="Avenir Light" panose="020B0402020203020204" pitchFamily="34" charset="77"/>
            </a:endParaRPr>
          </a:p>
          <a:p>
            <a:endParaRPr lang="en-US" b="1" dirty="0">
              <a:solidFill>
                <a:schemeClr val="tx1"/>
              </a:solidFill>
              <a:latin typeface="Avenir Light" panose="020B0402020203020204" pitchFamily="34" charset="77"/>
            </a:endParaRPr>
          </a:p>
          <a:p>
            <a:endParaRPr lang="en-US" b="1" dirty="0">
              <a:solidFill>
                <a:schemeClr val="tx1"/>
              </a:solidFill>
              <a:latin typeface="Avenir Light" panose="020B0402020203020204" pitchFamily="34" charset="77"/>
            </a:endParaRPr>
          </a:p>
          <a:p>
            <a:endParaRPr lang="en-US" b="1" dirty="0">
              <a:solidFill>
                <a:schemeClr val="tx1"/>
              </a:solidFill>
              <a:latin typeface="Avenir Light" panose="020B0402020203020204" pitchFamily="34" charset="77"/>
            </a:endParaRPr>
          </a:p>
          <a:p>
            <a:r>
              <a:rPr lang="en-US" b="1" dirty="0">
                <a:solidFill>
                  <a:schemeClr val="tx1"/>
                </a:solidFill>
                <a:latin typeface="Avenir Light" panose="020B0402020203020204" pitchFamily="34" charset="77"/>
              </a:rPr>
              <a:t>Ass. Prof. </a:t>
            </a:r>
            <a:r>
              <a:rPr lang="en-US" b="1" dirty="0" err="1">
                <a:solidFill>
                  <a:schemeClr val="tx1"/>
                </a:solidFill>
                <a:latin typeface="Avenir Light" panose="020B0402020203020204" pitchFamily="34" charset="77"/>
              </a:rPr>
              <a:t>Marwa</a:t>
            </a:r>
            <a:r>
              <a:rPr lang="en-US" b="1" dirty="0">
                <a:solidFill>
                  <a:schemeClr val="tx1"/>
                </a:solidFill>
                <a:latin typeface="Avenir Light" panose="020B0402020203020204" pitchFamily="34" charset="77"/>
              </a:rPr>
              <a:t> Yusuf</a:t>
            </a:r>
          </a:p>
          <a:p>
            <a:r>
              <a:rPr lang="en-US" dirty="0">
                <a:solidFill>
                  <a:schemeClr val="tx1"/>
                </a:solidFill>
                <a:latin typeface="Avenir Light" panose="020B0402020203020204" pitchFamily="34" charset="77"/>
              </a:rPr>
              <a:t>UB1 – F5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  <a:latin typeface="Avenir Light" panose="020B0402020203020204" pitchFamily="34" charset="77"/>
              </a:rPr>
              <a:t>Lecturer. Noha Gamal </a:t>
            </a:r>
          </a:p>
          <a:p>
            <a:r>
              <a:rPr lang="en-US" dirty="0">
                <a:solidFill>
                  <a:schemeClr val="tx1"/>
                </a:solidFill>
              </a:rPr>
              <a:t>UB1- 219</a:t>
            </a:r>
          </a:p>
          <a:p>
            <a:r>
              <a:rPr lang="en-US" dirty="0">
                <a:solidFill>
                  <a:schemeClr val="tx1"/>
                </a:solidFill>
              </a:rPr>
              <a:t>Ngamal@nu.edu.eg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790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1154953" y="973667"/>
            <a:ext cx="8761412" cy="7069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2"/>
              </a:buClr>
              <a:buSzPct val="25000"/>
              <a:buFont typeface="Questrial"/>
              <a:buNone/>
            </a:pPr>
            <a:r>
              <a:rPr lang="en-US" sz="4000" b="0" i="0" u="none" strike="noStrike" cap="none" baseline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Topics Covered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811368" y="2447475"/>
            <a:ext cx="188705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baseline="0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Hardware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1021361" y="4617658"/>
            <a:ext cx="167706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baseline="0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Software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307515" y="2465461"/>
            <a:ext cx="1869204" cy="14778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baseline="0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Network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baseline="0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&amp;</a:t>
            </a:r>
            <a:endParaRPr lang="en-US" sz="2800" b="1" dirty="0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baseline="0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Security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3517644" y="5076594"/>
            <a:ext cx="2132315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baseline="0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Multimedia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8885771" y="2709084"/>
            <a:ext cx="2534668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baseline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Programming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7219951" y="5113242"/>
            <a:ext cx="202817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baseline="0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Databases</a:t>
            </a:r>
          </a:p>
        </p:txBody>
      </p:sp>
      <p:pic>
        <p:nvPicPr>
          <p:cNvPr id="293" name="Shape 29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950" y="2847530"/>
            <a:ext cx="1287887" cy="132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320" y="5063826"/>
            <a:ext cx="1789134" cy="123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6719" y="2359783"/>
            <a:ext cx="1701831" cy="225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2028" y="5223903"/>
            <a:ext cx="2363363" cy="123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7643" y="3322923"/>
            <a:ext cx="1488985" cy="1488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9614" y="5273082"/>
            <a:ext cx="1212406" cy="14889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SzPct val="25000"/>
            </a:pPr>
            <a:fld id="{00000000-1234-1234-1234-123412341234}" type="slidenum">
              <a:rPr lang="en-US" sz="2800" smtClean="0">
                <a:latin typeface="Questrial"/>
                <a:ea typeface="Questrial"/>
                <a:cs typeface="Questrial"/>
                <a:sym typeface="Questrial"/>
              </a:rPr>
              <a:pPr algn="ctr">
                <a:buSzPct val="25000"/>
              </a:pPr>
              <a:t>6</a:t>
            </a:fld>
            <a:endParaRPr lang="en-US" sz="2800" dirty="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1154953" y="973667"/>
            <a:ext cx="8761412" cy="7069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2"/>
              </a:buClr>
              <a:buSzPct val="25000"/>
              <a:buFont typeface="Questrial"/>
              <a:buNone/>
            </a:pPr>
            <a:r>
              <a:rPr lang="en-US" sz="4000" b="0" i="0" u="none" strike="noStrike" cap="none" baseline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Suggested References</a:t>
            </a:r>
          </a:p>
        </p:txBody>
      </p:sp>
      <p:pic>
        <p:nvPicPr>
          <p:cNvPr id="304" name="Shape 30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985" y="2292438"/>
            <a:ext cx="2538979" cy="324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7036" y="2718811"/>
            <a:ext cx="2538979" cy="324665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3357010" y="2407277"/>
            <a:ext cx="5445721" cy="16312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baseline="0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Understanding Computers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baseline="0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Today and Tomorrow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baseline="0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15</a:t>
            </a:r>
            <a:r>
              <a:rPr lang="en-US" sz="2400" b="0" i="0" u="none" strike="noStrike" cap="none" baseline="30000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th</a:t>
            </a:r>
            <a:r>
              <a:rPr lang="en-US" sz="2400" b="0" i="0" u="none" strike="noStrike" cap="none" baseline="0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 edition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baseline="0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Deborah </a:t>
            </a:r>
            <a:r>
              <a:rPr lang="en-US" sz="2400" b="0" i="0" u="none" strike="noStrike" cap="none" baseline="0" dirty="0" err="1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Morley|Charles</a:t>
            </a:r>
            <a:r>
              <a:rPr lang="en-US" sz="2400" b="0" i="0" u="none" strike="noStrike" cap="none" baseline="0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 S. Parker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4511451" y="4615187"/>
            <a:ext cx="4626588" cy="13234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baseline="0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New Perspectives on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baseline="0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Computer Concepts 2014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baseline="0" dirty="0" err="1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Parsons|Oja</a:t>
            </a:r>
            <a:endParaRPr lang="en-US" sz="2400" b="0" i="0" u="none" strike="noStrike" cap="none" baseline="0" dirty="0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SzPct val="25000"/>
            </a:pPr>
            <a:fld id="{00000000-1234-1234-1234-123412341234}" type="slidenum">
              <a:rPr lang="en-US" sz="2800" smtClean="0">
                <a:latin typeface="Questrial"/>
                <a:ea typeface="Questrial"/>
                <a:cs typeface="Questrial"/>
                <a:sym typeface="Questrial"/>
              </a:rPr>
              <a:pPr algn="ctr">
                <a:buSzPct val="25000"/>
              </a:pPr>
              <a:t>7</a:t>
            </a:fld>
            <a:endParaRPr lang="en-US" sz="2800" dirty="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1154953" y="973667"/>
            <a:ext cx="8761412" cy="7069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2"/>
              </a:buClr>
              <a:buSzPct val="25000"/>
              <a:buFont typeface="Questrial"/>
              <a:buNone/>
            </a:pPr>
            <a:r>
              <a:rPr lang="en-US" sz="4000" b="0" i="0" u="none" strike="noStrike" cap="none" baseline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Course Structure</a:t>
            </a:r>
          </a:p>
        </p:txBody>
      </p:sp>
      <p:graphicFrame>
        <p:nvGraphicFramePr>
          <p:cNvPr id="313" name="Shape 313"/>
          <p:cNvGraphicFramePr/>
          <p:nvPr>
            <p:extLst>
              <p:ext uri="{D42A27DB-BD31-4B8C-83A1-F6EECF244321}">
                <p14:modId xmlns:p14="http://schemas.microsoft.com/office/powerpoint/2010/main" val="2689278073"/>
              </p:ext>
            </p:extLst>
          </p:nvPr>
        </p:nvGraphicFramePr>
        <p:xfrm>
          <a:off x="2126511" y="2798149"/>
          <a:ext cx="7848600" cy="2926080"/>
        </p:xfrm>
        <a:graphic>
          <a:graphicData uri="http://schemas.openxmlformats.org/drawingml/2006/table">
            <a:tbl>
              <a:tblPr firstRow="1" bandRow="1">
                <a:noFill/>
                <a:tableStyleId>{3AE5FDFB-2FC3-4B77-9189-57F97AA7EA90}</a:tableStyleId>
              </a:tblPr>
              <a:tblGrid>
                <a:gridCol w="693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175">
                <a:tc>
                  <a:txBody>
                    <a:bodyPr/>
                    <a:lstStyle/>
                    <a:p>
                      <a:pPr marL="171450" marR="0" lvl="0" indent="-63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3200" u="none" strike="noStrike" cap="none" baseline="0" dirty="0"/>
                        <a:t>Lecture Attendance (participation) </a:t>
                      </a:r>
                      <a:endParaRPr lang="en-US" sz="2800" u="none" strike="noStrike" cap="none" baseline="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3200" u="none" strike="noStrike" cap="none" baseline="0" dirty="0"/>
                        <a:t>5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75">
                <a:tc>
                  <a:txBody>
                    <a:bodyPr/>
                    <a:lstStyle/>
                    <a:p>
                      <a:pPr marL="171450" marR="0" lvl="0" indent="-63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3200" u="none" strike="noStrike" cap="none" baseline="0" dirty="0"/>
                        <a:t>Quizzes (4)</a:t>
                      </a:r>
                      <a:endParaRPr lang="en-US" sz="2800" u="none" strike="noStrike" cap="none" baseline="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3200" u="none" strike="noStrike" cap="none" baseline="0" dirty="0"/>
                        <a:t>15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75">
                <a:tc>
                  <a:txBody>
                    <a:bodyPr/>
                    <a:lstStyle/>
                    <a:p>
                      <a:pPr marL="171450" marR="0" lvl="0" indent="-63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3200" u="none" strike="noStrike" cap="none" baseline="0" dirty="0"/>
                        <a:t>Tutorial and Lab work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3200" u="none" strike="noStrike" cap="none" baseline="0" dirty="0"/>
                        <a:t>20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175">
                <a:tc>
                  <a:txBody>
                    <a:bodyPr/>
                    <a:lstStyle/>
                    <a:p>
                      <a:pPr marL="171450" marR="0" lvl="0" indent="-63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3200" u="none" strike="noStrike" cap="none" baseline="0" dirty="0"/>
                        <a:t>Semester projects</a:t>
                      </a:r>
                      <a:endParaRPr lang="en-US" sz="2800" u="none" strike="noStrike" cap="none" baseline="0" dirty="0"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3200" u="none" strike="noStrike" cap="none" baseline="0" dirty="0"/>
                        <a:t>30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75">
                <a:tc>
                  <a:txBody>
                    <a:bodyPr/>
                    <a:lstStyle/>
                    <a:p>
                      <a:pPr marL="171450" marR="0" lvl="0" indent="-63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3200" u="none" strike="noStrike" cap="none" baseline="0" dirty="0"/>
                        <a:t>Exams </a:t>
                      </a:r>
                      <a:r>
                        <a:rPr lang="en-US" sz="2800" u="none" strike="noStrike" cap="none" baseline="0" dirty="0"/>
                        <a:t>(Midterm and Final)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3200" u="none" strike="noStrike" cap="none" baseline="0" dirty="0"/>
                        <a:t>30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175">
                <a:tc>
                  <a:txBody>
                    <a:bodyPr/>
                    <a:lstStyle/>
                    <a:p>
                      <a:pPr marL="173990" marR="0" lvl="0" indent="-8889" algn="l" rtl="0">
                        <a:spcBef>
                          <a:spcPts val="0"/>
                        </a:spcBef>
                        <a:spcAft>
                          <a:spcPts val="600"/>
                        </a:spcAft>
                        <a:buSzPct val="25000"/>
                        <a:buNone/>
                      </a:pPr>
                      <a:r>
                        <a:rPr lang="en-US" sz="3200" b="1" u="none" strike="noStrike" cap="none" baseline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3200" b="1" u="none" strike="noStrike" cap="none" baseline="0" dirty="0"/>
                        <a:t>100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SzPct val="25000"/>
            </a:pPr>
            <a:fld id="{00000000-1234-1234-1234-123412341234}" type="slidenum">
              <a:rPr lang="en-US" sz="2800" smtClean="0">
                <a:latin typeface="Questrial"/>
                <a:ea typeface="Questrial"/>
                <a:cs typeface="Questrial"/>
                <a:sym typeface="Questrial"/>
              </a:rPr>
              <a:pPr algn="ctr">
                <a:buSzPct val="25000"/>
              </a:pPr>
              <a:t>8</a:t>
            </a:fld>
            <a:endParaRPr lang="en-US" sz="2800" dirty="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4084" y="5964072"/>
            <a:ext cx="8652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You may deliver a 5 marks bonus project (related to multimedia topic, will share the details with you soon) to compensate any missed component.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1154953" y="973667"/>
            <a:ext cx="8761412" cy="7069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2"/>
              </a:buClr>
              <a:buSzPct val="25000"/>
              <a:buFont typeface="Questrial"/>
              <a:buNone/>
            </a:pPr>
            <a:r>
              <a:rPr lang="en-US" sz="4000" b="0" i="0" u="none" strike="noStrike" cap="none" baseline="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Course Calendar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SzPct val="25000"/>
            </a:pPr>
            <a:fld id="{00000000-1234-1234-1234-123412341234}" type="slidenum">
              <a:rPr lang="en-US" sz="2800" smtClean="0">
                <a:latin typeface="Questrial"/>
                <a:ea typeface="Questrial"/>
                <a:cs typeface="Questrial"/>
                <a:sym typeface="Questrial"/>
              </a:rPr>
              <a:pPr algn="ctr">
                <a:buSzPct val="25000"/>
              </a:pPr>
              <a:t>9</a:t>
            </a:fld>
            <a:endParaRPr lang="en-US" sz="2800" dirty="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" name="Shape 312"/>
          <p:cNvSpPr txBox="1">
            <a:spLocks/>
          </p:cNvSpPr>
          <p:nvPr/>
        </p:nvSpPr>
        <p:spPr>
          <a:xfrm>
            <a:off x="720499" y="3064048"/>
            <a:ext cx="10689029" cy="7069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Questrial"/>
              <a:buNone/>
              <a:defRPr sz="3600" b="0" i="0" u="none" strike="noStrike" cap="none" baseline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  <a:rtl val="0"/>
              </a:defRPr>
            </a:lvl1pPr>
            <a:lvl2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2"/>
                </a:solidFill>
              </a:defRPr>
            </a:lvl2pPr>
            <a:lvl3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2"/>
                </a:solidFill>
              </a:defRPr>
            </a:lvl3pPr>
            <a:lvl4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2"/>
                </a:solidFill>
              </a:defRPr>
            </a:lvl4pPr>
            <a:lvl5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2"/>
                </a:solidFill>
              </a:defRPr>
            </a:lvl5pPr>
            <a:lvl6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2"/>
                </a:solidFill>
              </a:defRPr>
            </a:lvl6pPr>
            <a:lvl7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2"/>
                </a:solidFill>
              </a:defRPr>
            </a:lvl7pPr>
            <a:lvl8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2"/>
                </a:solidFill>
              </a:defRPr>
            </a:lvl8pPr>
            <a:lvl9pPr marL="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2"/>
                </a:solidFill>
              </a:defRPr>
            </a:lvl9pPr>
          </a:lstStyle>
          <a:p>
            <a:pPr>
              <a:buSzPct val="25000"/>
            </a:pPr>
            <a:r>
              <a:rPr lang="en-US" sz="4000" dirty="0">
                <a:solidFill>
                  <a:schemeClr val="tx1"/>
                </a:solidFill>
              </a:rPr>
              <a:t>Curriculum and practical content distribution throughout semester weeks.</a:t>
            </a:r>
          </a:p>
        </p:txBody>
      </p:sp>
    </p:spTree>
    <p:extLst>
      <p:ext uri="{BB962C8B-B14F-4D97-AF65-F5344CB8AC3E}">
        <p14:creationId xmlns:p14="http://schemas.microsoft.com/office/powerpoint/2010/main" val="1115784609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31552</TotalTime>
  <Words>694</Words>
  <Application>Microsoft Office PowerPoint</Application>
  <PresentationFormat>Widescreen</PresentationFormat>
  <Paragraphs>190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Noto Symbol</vt:lpstr>
      <vt:lpstr>Calibri</vt:lpstr>
      <vt:lpstr>Wingdings</vt:lpstr>
      <vt:lpstr>Arial</vt:lpstr>
      <vt:lpstr>Avenir Light</vt:lpstr>
      <vt:lpstr>Questrial</vt:lpstr>
      <vt:lpstr>Century Gothic</vt:lpstr>
      <vt:lpstr>Ion Boardroom</vt:lpstr>
      <vt:lpstr>CSCE101 Computer and Information Skills   Orientation Session</vt:lpstr>
      <vt:lpstr>Outline</vt:lpstr>
      <vt:lpstr>PowerPoint Presentation</vt:lpstr>
      <vt:lpstr>Course Outline</vt:lpstr>
      <vt:lpstr> Course Lecturers</vt:lpstr>
      <vt:lpstr>Topics Covered</vt:lpstr>
      <vt:lpstr>Suggested References</vt:lpstr>
      <vt:lpstr>Course Structure</vt:lpstr>
      <vt:lpstr>Course Calendar</vt:lpstr>
      <vt:lpstr>PowerPoint Presentation</vt:lpstr>
      <vt:lpstr>From School to University</vt:lpstr>
      <vt:lpstr>What’s New?</vt:lpstr>
      <vt:lpstr>How to Study?</vt:lpstr>
      <vt:lpstr>Global Ethics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CSCE101</dc:title>
  <dc:creator>Dr. Nashwa</dc:creator>
  <cp:lastModifiedBy>Ayaallah Mohamed Mohamed</cp:lastModifiedBy>
  <cp:revision>96</cp:revision>
  <cp:lastPrinted>2019-09-21T09:16:34Z</cp:lastPrinted>
  <dcterms:modified xsi:type="dcterms:W3CDTF">2022-10-08T14:36:30Z</dcterms:modified>
</cp:coreProperties>
</file>